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90"/>
    <p:restoredTop sz="93919"/>
  </p:normalViewPr>
  <p:slideViewPr>
    <p:cSldViewPr snapToGrid="0" snapToObjects="1">
      <p:cViewPr varScale="1">
        <p:scale>
          <a:sx n="87" d="100"/>
          <a:sy n="87" d="100"/>
        </p:scale>
        <p:origin x="216" y="10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93AF-B77F-F64D-B5A3-E4CE7A3172EA}" type="datetimeFigureOut">
              <a:rPr lang="sv-SE" smtClean="0"/>
              <a:t>2025-02-20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6466-8654-8C4C-AAAF-857070B494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910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93AF-B77F-F64D-B5A3-E4CE7A3172EA}" type="datetimeFigureOut">
              <a:rPr lang="sv-SE" smtClean="0"/>
              <a:t>2025-02-20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6466-8654-8C4C-AAAF-857070B494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3431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93AF-B77F-F64D-B5A3-E4CE7A3172EA}" type="datetimeFigureOut">
              <a:rPr lang="sv-SE" smtClean="0"/>
              <a:t>2025-02-20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6466-8654-8C4C-AAAF-857070B494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398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93AF-B77F-F64D-B5A3-E4CE7A3172EA}" type="datetimeFigureOut">
              <a:rPr lang="sv-SE" smtClean="0"/>
              <a:t>2025-02-20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6466-8654-8C4C-AAAF-857070B494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8736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93AF-B77F-F64D-B5A3-E4CE7A3172EA}" type="datetimeFigureOut">
              <a:rPr lang="sv-SE" smtClean="0"/>
              <a:t>2025-02-20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6466-8654-8C4C-AAAF-857070B494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1842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93AF-B77F-F64D-B5A3-E4CE7A3172EA}" type="datetimeFigureOut">
              <a:rPr lang="sv-SE" smtClean="0"/>
              <a:t>2025-02-20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6466-8654-8C4C-AAAF-857070B494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2066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93AF-B77F-F64D-B5A3-E4CE7A3172EA}" type="datetimeFigureOut">
              <a:rPr lang="sv-SE" smtClean="0"/>
              <a:t>2025-02-20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6466-8654-8C4C-AAAF-857070B494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9036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93AF-B77F-F64D-B5A3-E4CE7A3172EA}" type="datetimeFigureOut">
              <a:rPr lang="sv-SE" smtClean="0"/>
              <a:t>2025-02-20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6466-8654-8C4C-AAAF-857070B494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3385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93AF-B77F-F64D-B5A3-E4CE7A3172EA}" type="datetimeFigureOut">
              <a:rPr lang="sv-SE" smtClean="0"/>
              <a:t>2025-02-20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6466-8654-8C4C-AAAF-857070B494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534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93AF-B77F-F64D-B5A3-E4CE7A3172EA}" type="datetimeFigureOut">
              <a:rPr lang="sv-SE" smtClean="0"/>
              <a:t>2025-02-20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6466-8654-8C4C-AAAF-857070B494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2106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93AF-B77F-F64D-B5A3-E4CE7A3172EA}" type="datetimeFigureOut">
              <a:rPr lang="sv-SE" smtClean="0"/>
              <a:t>2025-02-20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6466-8654-8C4C-AAAF-857070B494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0173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793AF-B77F-F64D-B5A3-E4CE7A3172EA}" type="datetimeFigureOut">
              <a:rPr lang="sv-SE" smtClean="0"/>
              <a:t>2025-02-20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B6466-8654-8C4C-AAAF-857070B494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6446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derrubrik 2"/>
          <p:cNvSpPr>
            <a:spLocks noGrp="1"/>
          </p:cNvSpPr>
          <p:nvPr>
            <p:ph type="subTitle" idx="1"/>
          </p:nvPr>
        </p:nvSpPr>
        <p:spPr>
          <a:xfrm>
            <a:off x="1938528" y="3096768"/>
            <a:ext cx="9692639" cy="4608143"/>
          </a:xfrm>
        </p:spPr>
        <p:txBody>
          <a:bodyPr>
            <a:no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sv-SE" altLang="sv-SE" dirty="0">
                <a:solidFill>
                  <a:schemeClr val="tx1"/>
                </a:solidFill>
              </a:rPr>
              <a:t>Namn: 		Petra Smith, Malmö</a:t>
            </a:r>
          </a:p>
          <a:p>
            <a:pPr algn="l" eaLnBrk="1" hangingPunct="1">
              <a:lnSpc>
                <a:spcPct val="90000"/>
              </a:lnSpc>
            </a:pPr>
            <a:r>
              <a:rPr lang="sv-SE" altLang="sv-SE" dirty="0">
                <a:solidFill>
                  <a:schemeClr val="tx1"/>
                </a:solidFill>
              </a:rPr>
              <a:t>Titel: 		Intressanta vetenskaper</a:t>
            </a:r>
          </a:p>
          <a:p>
            <a:pPr algn="l" eaLnBrk="1" hangingPunct="1">
              <a:lnSpc>
                <a:spcPct val="90000"/>
              </a:lnSpc>
            </a:pPr>
            <a:endParaRPr lang="sv-SE" altLang="sv-SE" dirty="0">
              <a:solidFill>
                <a:srgbClr val="000000"/>
              </a:solidFill>
            </a:endParaRPr>
          </a:p>
          <a:p>
            <a:pPr algn="l" eaLnBrk="1" hangingPunct="1">
              <a:lnSpc>
                <a:spcPct val="90000"/>
              </a:lnSpc>
            </a:pPr>
            <a:r>
              <a:rPr lang="sv-SE" altLang="sv-SE" dirty="0">
                <a:solidFill>
                  <a:srgbClr val="000000"/>
                </a:solidFill>
              </a:rPr>
              <a:t>Alternativ 1. 	Ingen intressekonflikt.</a:t>
            </a:r>
          </a:p>
          <a:p>
            <a:pPr algn="l" eaLnBrk="1" hangingPunct="1">
              <a:lnSpc>
                <a:spcPct val="90000"/>
              </a:lnSpc>
            </a:pPr>
            <a:r>
              <a:rPr lang="sv-SE" altLang="sv-SE" dirty="0">
                <a:solidFill>
                  <a:srgbClr val="000000"/>
                </a:solidFill>
              </a:rPr>
              <a:t>Alternativ 2. 	Intressekonflikt:</a:t>
            </a:r>
          </a:p>
          <a:p>
            <a:pPr algn="l" eaLnBrk="1" hangingPunct="1">
              <a:lnSpc>
                <a:spcPct val="90000"/>
              </a:lnSpc>
            </a:pPr>
            <a:r>
              <a:rPr lang="sv-SE" altLang="sv-SE" dirty="0">
                <a:solidFill>
                  <a:srgbClr val="000000"/>
                </a:solidFill>
              </a:rPr>
              <a:t>				Konsultuppdrag för X-företaget</a:t>
            </a:r>
          </a:p>
          <a:p>
            <a:pPr algn="l" eaLnBrk="1" hangingPunct="1">
              <a:lnSpc>
                <a:spcPct val="90000"/>
              </a:lnSpc>
            </a:pPr>
            <a:r>
              <a:rPr lang="sv-SE" altLang="sv-SE" dirty="0">
                <a:solidFill>
                  <a:srgbClr val="000000"/>
                </a:solidFill>
              </a:rPr>
              <a:t>				Forskningsanslag från X-företaget</a:t>
            </a:r>
          </a:p>
          <a:p>
            <a:pPr algn="l" eaLnBrk="1" hangingPunct="1">
              <a:lnSpc>
                <a:spcPct val="90000"/>
              </a:lnSpc>
            </a:pPr>
            <a:r>
              <a:rPr lang="sv-SE" altLang="sv-SE" dirty="0">
                <a:solidFill>
                  <a:srgbClr val="000000"/>
                </a:solidFill>
              </a:rPr>
              <a:t>				Regelbundna föreläsningar för X-företaget </a:t>
            </a:r>
          </a:p>
        </p:txBody>
      </p:sp>
      <p:pic>
        <p:nvPicPr>
          <p:cNvPr id="7" name="Bildobjekt 6" descr="En bild som visar utomhus, himmel, byggnad, träd&#10;&#10;AI-genererat innehåll kan vara felaktigt.">
            <a:extLst>
              <a:ext uri="{FF2B5EF4-FFF2-40B4-BE49-F238E27FC236}">
                <a16:creationId xmlns:a16="http://schemas.microsoft.com/office/drawing/2014/main" id="{53EEAD13-A3B4-88E3-1BAD-4E7149D6EE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427" y="266905"/>
            <a:ext cx="3076646" cy="2166579"/>
          </a:xfrm>
          <a:prstGeom prst="rect">
            <a:avLst/>
          </a:prstGeom>
        </p:spPr>
      </p:pic>
      <p:pic>
        <p:nvPicPr>
          <p:cNvPr id="13" name="Bildobjekt 12" descr="En bild som visar Grafik, Teckensnitt, logotyp, design&#10;&#10;AI-genererat innehåll kan vara felaktigt.">
            <a:extLst>
              <a:ext uri="{FF2B5EF4-FFF2-40B4-BE49-F238E27FC236}">
                <a16:creationId xmlns:a16="http://schemas.microsoft.com/office/drawing/2014/main" id="{B4383261-E903-E0BE-92A1-5A95F2A2B6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7374" y="426474"/>
            <a:ext cx="523240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62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49</Words>
  <Application>Microsoft Macintosh PowerPoint</Application>
  <PresentationFormat>Bredbild</PresentationFormat>
  <Paragraphs>8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Charlotta Ekheim</dc:creator>
  <cp:lastModifiedBy>Charlotta Kitti</cp:lastModifiedBy>
  <cp:revision>9</cp:revision>
  <cp:lastPrinted>2017-10-30T13:40:48Z</cp:lastPrinted>
  <dcterms:created xsi:type="dcterms:W3CDTF">2017-10-30T13:33:11Z</dcterms:created>
  <dcterms:modified xsi:type="dcterms:W3CDTF">2025-02-20T15:37:50Z</dcterms:modified>
</cp:coreProperties>
</file>