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0"/>
    <p:restoredTop sz="93919"/>
  </p:normalViewPr>
  <p:slideViewPr>
    <p:cSldViewPr snapToGrid="0" snapToObjects="1">
      <p:cViewPr varScale="1">
        <p:scale>
          <a:sx n="87" d="100"/>
          <a:sy n="87" d="100"/>
        </p:scale>
        <p:origin x="216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9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8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0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0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38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0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1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93AF-B77F-F64D-B5A3-E4CE7A3172EA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6466-8654-8C4C-AAAF-857070B494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44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938528" y="3096768"/>
            <a:ext cx="9692639" cy="460814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chemeClr val="tx1"/>
                </a:solidFill>
              </a:rPr>
              <a:t>Namn: 		Petra Smith, Malmö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chemeClr val="tx1"/>
                </a:solidFill>
              </a:rPr>
              <a:t>Titel: 		Intressanta vetenskaper</a:t>
            </a:r>
          </a:p>
          <a:p>
            <a:pPr algn="l" eaLnBrk="1" hangingPunct="1">
              <a:lnSpc>
                <a:spcPct val="90000"/>
              </a:lnSpc>
            </a:pPr>
            <a:endParaRPr lang="sv-SE" altLang="sv-SE" dirty="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Alternativ 1. 	Ingen intressekonflikt.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Alternativ 2. 	Intressekonflikt: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Konsultuppdrag för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Forskningsanslag från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dirty="0">
                <a:solidFill>
                  <a:srgbClr val="000000"/>
                </a:solidFill>
              </a:rPr>
              <a:t>				Regelbundna föreläsningar för X-företaget </a:t>
            </a:r>
          </a:p>
        </p:txBody>
      </p:sp>
      <p:pic>
        <p:nvPicPr>
          <p:cNvPr id="7" name="Bildobjekt 6" descr="En bild som visar utomhus, himmel, byggnad, träd&#10;&#10;AI-genererat innehåll kan vara felaktigt.">
            <a:extLst>
              <a:ext uri="{FF2B5EF4-FFF2-40B4-BE49-F238E27FC236}">
                <a16:creationId xmlns:a16="http://schemas.microsoft.com/office/drawing/2014/main" id="{53EEAD13-A3B4-88E3-1BAD-4E7149D6E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27" y="266905"/>
            <a:ext cx="3076646" cy="2166579"/>
          </a:xfrm>
          <a:prstGeom prst="rect">
            <a:avLst/>
          </a:prstGeom>
        </p:spPr>
      </p:pic>
      <p:pic>
        <p:nvPicPr>
          <p:cNvPr id="13" name="Bildobjekt 12" descr="En bild som visar Grafik, Teckensnitt, logotyp, design&#10;&#10;AI-genererat innehåll kan vara felaktigt.">
            <a:extLst>
              <a:ext uri="{FF2B5EF4-FFF2-40B4-BE49-F238E27FC236}">
                <a16:creationId xmlns:a16="http://schemas.microsoft.com/office/drawing/2014/main" id="{B4383261-E903-E0BE-92A1-5A95F2A2B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374" y="426474"/>
            <a:ext cx="52324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</Words>
  <Application>Microsoft Macintosh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Charlotta Ekheim</dc:creator>
  <cp:lastModifiedBy>Charlotta Kitti</cp:lastModifiedBy>
  <cp:revision>9</cp:revision>
  <cp:lastPrinted>2017-10-30T13:40:48Z</cp:lastPrinted>
  <dcterms:created xsi:type="dcterms:W3CDTF">2017-10-30T13:33:11Z</dcterms:created>
  <dcterms:modified xsi:type="dcterms:W3CDTF">2025-02-20T15:37:50Z</dcterms:modified>
</cp:coreProperties>
</file>