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2" r:id="rId2"/>
  </p:sldIdLst>
  <p:sldSz cx="25920700" cy="46080363"/>
  <p:notesSz cx="9926638" cy="14355763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740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88319" indent="-77103" algn="l" rtl="0" eaLnBrk="0" fontAlgn="base" hangingPunct="0">
      <a:spcBef>
        <a:spcPct val="0"/>
      </a:spcBef>
      <a:spcAft>
        <a:spcPct val="0"/>
      </a:spcAft>
      <a:defRPr sz="740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80309" indent="-157878" algn="l" rtl="0" eaLnBrk="0" fontAlgn="base" hangingPunct="0">
      <a:spcBef>
        <a:spcPct val="0"/>
      </a:spcBef>
      <a:spcAft>
        <a:spcPct val="0"/>
      </a:spcAft>
      <a:defRPr sz="740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472300" indent="-236817" algn="l" rtl="0" eaLnBrk="0" fontAlgn="base" hangingPunct="0">
      <a:spcBef>
        <a:spcPct val="0"/>
      </a:spcBef>
      <a:spcAft>
        <a:spcPct val="0"/>
      </a:spcAft>
      <a:defRPr sz="740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962455" indent="-317591" algn="l" rtl="0" eaLnBrk="0" fontAlgn="base" hangingPunct="0">
      <a:spcBef>
        <a:spcPct val="0"/>
      </a:spcBef>
      <a:spcAft>
        <a:spcPct val="0"/>
      </a:spcAft>
      <a:defRPr sz="740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643530" algn="l" defTabSz="1057412" rtl="0" eaLnBrk="1" latinLnBrk="0" hangingPunct="1">
      <a:defRPr sz="740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3172236" algn="l" defTabSz="1057412" rtl="0" eaLnBrk="1" latinLnBrk="0" hangingPunct="1">
      <a:defRPr sz="740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700943" algn="l" defTabSz="1057412" rtl="0" eaLnBrk="1" latinLnBrk="0" hangingPunct="1">
      <a:defRPr sz="740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4229649" algn="l" defTabSz="1057412" rtl="0" eaLnBrk="1" latinLnBrk="0" hangingPunct="1">
      <a:defRPr sz="740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49" userDrawn="1">
          <p15:clr>
            <a:srgbClr val="A4A3A4"/>
          </p15:clr>
        </p15:guide>
        <p15:guide id="2" pos="8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EE8"/>
    <a:srgbClr val="D8DAE6"/>
    <a:srgbClr val="9D9EA8"/>
    <a:srgbClr val="C5C8D9"/>
    <a:srgbClr val="BABFE3"/>
    <a:srgbClr val="E3BAE2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4A326-96D9-414A-8210-1D529A06827C}" v="41" dt="2024-12-16T08:57:14.438"/>
    <p1510:client id="{CFABFCD3-9870-4EB2-A67C-5B949E51E407}" v="332" dt="2024-12-16T20:18:02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83" autoAdjust="0"/>
  </p:normalViewPr>
  <p:slideViewPr>
    <p:cSldViewPr snapToGrid="0">
      <p:cViewPr>
        <p:scale>
          <a:sx n="19" d="100"/>
          <a:sy n="19" d="100"/>
        </p:scale>
        <p:origin x="3912" y="144"/>
      </p:cViewPr>
      <p:guideLst>
        <p:guide orient="horz" pos="27749"/>
        <p:guide pos="8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30"/>
    </p:cViewPr>
  </p:sorterViewPr>
  <p:notesViewPr>
    <p:cSldViewPr snapToGrid="0">
      <p:cViewPr varScale="1">
        <p:scale>
          <a:sx n="54" d="100"/>
          <a:sy n="54" d="100"/>
        </p:scale>
        <p:origin x="2670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B66CE-00E0-4CFC-8EDC-A61688CBF7C9}" type="datetimeFigureOut">
              <a:rPr lang="sv-SE" smtClean="0"/>
              <a:t>2025-01-13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600450" y="1793875"/>
            <a:ext cx="2725738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188" y="6908800"/>
            <a:ext cx="7942262" cy="5653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3636625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925" y="13636625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64B49-08AE-4C0A-95C6-8C808A7AC7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232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blipFill dpi="0" rotWithShape="1">
          <a:blip r:embed="rId2">
            <a:lum/>
          </a:blip>
          <a:srcRect/>
          <a:stretch>
            <a:fillRect t="-25000" r="-2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4">
            <a:extLst>
              <a:ext uri="{FF2B5EF4-FFF2-40B4-BE49-F238E27FC236}">
                <a16:creationId xmlns:a16="http://schemas.microsoft.com/office/drawing/2014/main" id="{0B2643B0-049C-C338-31EF-110C0A2F7574}"/>
              </a:ext>
            </a:extLst>
          </p:cNvPr>
          <p:cNvSpPr/>
          <p:nvPr userDrawn="1"/>
        </p:nvSpPr>
        <p:spPr bwMode="auto">
          <a:xfrm>
            <a:off x="7093526" y="42304255"/>
            <a:ext cx="18268719" cy="3191352"/>
          </a:xfrm>
          <a:prstGeom prst="rect">
            <a:avLst/>
          </a:prstGeom>
          <a:solidFill>
            <a:srgbClr val="D8DAE6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74" tIns="41138" rIns="82274" bIns="41138"/>
          <a:lstStyle/>
          <a:p>
            <a:pPr defTabSz="3146819" eaLnBrk="1" hangingPunct="1">
              <a:defRPr/>
            </a:pPr>
            <a:endParaRPr lang="sv-SE" sz="6245">
              <a:ln>
                <a:solidFill>
                  <a:schemeClr val="bg1"/>
                </a:solidFill>
              </a:ln>
              <a:latin typeface="Arial" charset="0"/>
              <a:ea typeface="+mn-ea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DA9D9BC-98CE-ABC4-79E7-C4894D96B9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7" y="40795663"/>
            <a:ext cx="4159394" cy="46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66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296363" y="10752084"/>
            <a:ext cx="11585618" cy="30411414"/>
          </a:xfrm>
        </p:spPr>
        <p:txBody>
          <a:bodyPr/>
          <a:lstStyle>
            <a:lvl1pPr>
              <a:defRPr sz="3007"/>
            </a:lvl1pPr>
            <a:lvl2pPr>
              <a:defRPr sz="2660"/>
            </a:lvl2pPr>
            <a:lvl3pPr>
              <a:defRPr sz="2197"/>
            </a:lvl3pPr>
            <a:lvl4pPr>
              <a:defRPr sz="1850"/>
            </a:lvl4pPr>
            <a:lvl5pPr>
              <a:defRPr sz="1850"/>
            </a:lvl5pPr>
            <a:lvl6pPr>
              <a:defRPr sz="1850"/>
            </a:lvl6pPr>
            <a:lvl7pPr>
              <a:defRPr sz="1850"/>
            </a:lvl7pPr>
            <a:lvl8pPr>
              <a:defRPr sz="1850"/>
            </a:lvl8pPr>
            <a:lvl9pPr>
              <a:defRPr sz="18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13038722" y="10752084"/>
            <a:ext cx="11585618" cy="30411414"/>
          </a:xfrm>
        </p:spPr>
        <p:txBody>
          <a:bodyPr/>
          <a:lstStyle>
            <a:lvl1pPr>
              <a:defRPr sz="3007"/>
            </a:lvl1pPr>
            <a:lvl2pPr>
              <a:defRPr sz="2660"/>
            </a:lvl2pPr>
            <a:lvl3pPr>
              <a:defRPr sz="2197"/>
            </a:lvl3pPr>
            <a:lvl4pPr>
              <a:defRPr sz="1850"/>
            </a:lvl4pPr>
            <a:lvl5pPr>
              <a:defRPr sz="1850"/>
            </a:lvl5pPr>
            <a:lvl6pPr>
              <a:defRPr sz="1850"/>
            </a:lvl6pPr>
            <a:lvl7pPr>
              <a:defRPr sz="1850"/>
            </a:lvl7pPr>
            <a:lvl8pPr>
              <a:defRPr sz="1850"/>
            </a:lvl8pPr>
            <a:lvl9pPr>
              <a:defRPr sz="18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8D9C03-0A16-2F2E-3E80-EDF0AAB5D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1507-AADF-BC68-FC6B-5B451372F9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B0A19D6-F37C-FBDC-C0C4-8525F3DF5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576686" y="41964669"/>
            <a:ext cx="6047796" cy="319966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711C006-13C4-944F-A4A6-85105F4020C5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408859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296364" y="10315257"/>
            <a:ext cx="11451737" cy="4299208"/>
          </a:xfrm>
        </p:spPr>
        <p:txBody>
          <a:bodyPr anchor="b"/>
          <a:lstStyle>
            <a:lvl1pPr marL="0" indent="0">
              <a:buNone/>
              <a:defRPr sz="2660" b="1"/>
            </a:lvl1pPr>
            <a:lvl2pPr marL="491236" indent="0">
              <a:buNone/>
              <a:defRPr sz="2197" b="1"/>
            </a:lvl2pPr>
            <a:lvl3pPr marL="982473" indent="0">
              <a:buNone/>
              <a:defRPr sz="1850" b="1"/>
            </a:lvl3pPr>
            <a:lvl4pPr marL="1473709" indent="0">
              <a:buNone/>
              <a:defRPr sz="1735" b="1"/>
            </a:lvl4pPr>
            <a:lvl5pPr marL="1964944" indent="0">
              <a:buNone/>
              <a:defRPr sz="1735" b="1"/>
            </a:lvl5pPr>
            <a:lvl6pPr marL="2456182" indent="0">
              <a:buNone/>
              <a:defRPr sz="1735" b="1"/>
            </a:lvl6pPr>
            <a:lvl7pPr marL="2947417" indent="0">
              <a:buNone/>
              <a:defRPr sz="1735" b="1"/>
            </a:lvl7pPr>
            <a:lvl8pPr marL="3438654" indent="0">
              <a:buNone/>
              <a:defRPr sz="1735" b="1"/>
            </a:lvl8pPr>
            <a:lvl9pPr marL="3929890" indent="0">
              <a:buNone/>
              <a:defRPr sz="1735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1296364" y="14614469"/>
            <a:ext cx="11451737" cy="26549033"/>
          </a:xfrm>
        </p:spPr>
        <p:txBody>
          <a:bodyPr/>
          <a:lstStyle>
            <a:lvl1pPr>
              <a:defRPr sz="2660"/>
            </a:lvl1pPr>
            <a:lvl2pPr>
              <a:defRPr sz="2197"/>
            </a:lvl2pPr>
            <a:lvl3pPr>
              <a:defRPr sz="1850"/>
            </a:lvl3pPr>
            <a:lvl4pPr>
              <a:defRPr sz="1735"/>
            </a:lvl4pPr>
            <a:lvl5pPr>
              <a:defRPr sz="1735"/>
            </a:lvl5pPr>
            <a:lvl6pPr>
              <a:defRPr sz="1735"/>
            </a:lvl6pPr>
            <a:lvl7pPr>
              <a:defRPr sz="1735"/>
            </a:lvl7pPr>
            <a:lvl8pPr>
              <a:defRPr sz="1735"/>
            </a:lvl8pPr>
            <a:lvl9pPr>
              <a:defRPr sz="173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13167704" y="10315257"/>
            <a:ext cx="11456635" cy="4299208"/>
          </a:xfrm>
        </p:spPr>
        <p:txBody>
          <a:bodyPr anchor="b"/>
          <a:lstStyle>
            <a:lvl1pPr marL="0" indent="0">
              <a:buNone/>
              <a:defRPr sz="2660" b="1"/>
            </a:lvl1pPr>
            <a:lvl2pPr marL="491236" indent="0">
              <a:buNone/>
              <a:defRPr sz="2197" b="1"/>
            </a:lvl2pPr>
            <a:lvl3pPr marL="982473" indent="0">
              <a:buNone/>
              <a:defRPr sz="1850" b="1"/>
            </a:lvl3pPr>
            <a:lvl4pPr marL="1473709" indent="0">
              <a:buNone/>
              <a:defRPr sz="1735" b="1"/>
            </a:lvl4pPr>
            <a:lvl5pPr marL="1964944" indent="0">
              <a:buNone/>
              <a:defRPr sz="1735" b="1"/>
            </a:lvl5pPr>
            <a:lvl6pPr marL="2456182" indent="0">
              <a:buNone/>
              <a:defRPr sz="1735" b="1"/>
            </a:lvl6pPr>
            <a:lvl7pPr marL="2947417" indent="0">
              <a:buNone/>
              <a:defRPr sz="1735" b="1"/>
            </a:lvl7pPr>
            <a:lvl8pPr marL="3438654" indent="0">
              <a:buNone/>
              <a:defRPr sz="1735" b="1"/>
            </a:lvl8pPr>
            <a:lvl9pPr marL="3929890" indent="0">
              <a:buNone/>
              <a:defRPr sz="1735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13167704" y="14614469"/>
            <a:ext cx="11456635" cy="26549033"/>
          </a:xfrm>
        </p:spPr>
        <p:txBody>
          <a:bodyPr/>
          <a:lstStyle>
            <a:lvl1pPr>
              <a:defRPr sz="2660"/>
            </a:lvl1pPr>
            <a:lvl2pPr>
              <a:defRPr sz="2197"/>
            </a:lvl2pPr>
            <a:lvl3pPr>
              <a:defRPr sz="1850"/>
            </a:lvl3pPr>
            <a:lvl4pPr>
              <a:defRPr sz="1735"/>
            </a:lvl4pPr>
            <a:lvl5pPr>
              <a:defRPr sz="1735"/>
            </a:lvl5pPr>
            <a:lvl6pPr>
              <a:defRPr sz="1735"/>
            </a:lvl6pPr>
            <a:lvl7pPr>
              <a:defRPr sz="1735"/>
            </a:lvl7pPr>
            <a:lvl8pPr>
              <a:defRPr sz="1735"/>
            </a:lvl8pPr>
            <a:lvl9pPr>
              <a:defRPr sz="173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FDA908E-3335-4075-67AB-003279895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560EDEB-07F4-DFC9-07F5-CC6166046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11DD7C-5648-3FE5-B8D3-2167312C0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576686" y="41964669"/>
            <a:ext cx="6047796" cy="319966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1CF73B2-35E1-B845-82A0-6DFEAD20B979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41530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5C3C72-FF03-8325-F02C-4771DDDE56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4BB6BB-B049-FDDC-D5DA-D4CA1DEC2B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91D5D2-DAC6-FEA6-6254-5244E871DF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576686" y="41964669"/>
            <a:ext cx="6047796" cy="319966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872C121-780A-AE47-993A-D07DB4E1216E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114666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2B0C247-9931-9382-77C6-6AEA56FB4B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4CC13F-2D44-9889-9969-D8197A77C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E5A2D1-DDBA-3794-E6AF-BDF014A7B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576686" y="41964669"/>
            <a:ext cx="6047796" cy="319966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44EA716-356E-9846-9A2E-0C6C72CE1B3F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5162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96364" y="1834686"/>
            <a:ext cx="8527577" cy="7808061"/>
          </a:xfrm>
        </p:spPr>
        <p:txBody>
          <a:bodyPr anchor="b"/>
          <a:lstStyle>
            <a:lvl1pPr algn="l">
              <a:defRPr sz="2197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134155" y="1834687"/>
            <a:ext cx="14490186" cy="39328816"/>
          </a:xfrm>
        </p:spPr>
        <p:txBody>
          <a:bodyPr/>
          <a:lstStyle>
            <a:lvl1pPr>
              <a:defRPr sz="3469"/>
            </a:lvl1pPr>
            <a:lvl2pPr>
              <a:defRPr sz="3007"/>
            </a:lvl2pPr>
            <a:lvl3pPr>
              <a:defRPr sz="2660"/>
            </a:lvl3pPr>
            <a:lvl4pPr>
              <a:defRPr sz="2197"/>
            </a:lvl4pPr>
            <a:lvl5pPr>
              <a:defRPr sz="2197"/>
            </a:lvl5pPr>
            <a:lvl6pPr>
              <a:defRPr sz="2197"/>
            </a:lvl6pPr>
            <a:lvl7pPr>
              <a:defRPr sz="2197"/>
            </a:lvl7pPr>
            <a:lvl8pPr>
              <a:defRPr sz="2197"/>
            </a:lvl8pPr>
            <a:lvl9pPr>
              <a:defRPr sz="219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296364" y="9642744"/>
            <a:ext cx="8527577" cy="31520756"/>
          </a:xfrm>
        </p:spPr>
        <p:txBody>
          <a:bodyPr/>
          <a:lstStyle>
            <a:lvl1pPr marL="0" indent="0">
              <a:buNone/>
              <a:defRPr sz="1503"/>
            </a:lvl1pPr>
            <a:lvl2pPr marL="491236" indent="0">
              <a:buNone/>
              <a:defRPr sz="1272"/>
            </a:lvl2pPr>
            <a:lvl3pPr marL="982473" indent="0">
              <a:buNone/>
              <a:defRPr sz="1041"/>
            </a:lvl3pPr>
            <a:lvl4pPr marL="1473709" indent="0">
              <a:buNone/>
              <a:defRPr sz="1041"/>
            </a:lvl4pPr>
            <a:lvl5pPr marL="1964944" indent="0">
              <a:buNone/>
              <a:defRPr sz="1041"/>
            </a:lvl5pPr>
            <a:lvl6pPr marL="2456182" indent="0">
              <a:buNone/>
              <a:defRPr sz="1041"/>
            </a:lvl6pPr>
            <a:lvl7pPr marL="2947417" indent="0">
              <a:buNone/>
              <a:defRPr sz="1041"/>
            </a:lvl7pPr>
            <a:lvl8pPr marL="3438654" indent="0">
              <a:buNone/>
              <a:defRPr sz="1041"/>
            </a:lvl8pPr>
            <a:lvl9pPr marL="3929890" indent="0">
              <a:buNone/>
              <a:defRPr sz="104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68A51D-1FBE-9272-B639-A91BA9CB34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B32B9A-A7F7-808D-69C6-ABFAE2102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3B5FFA7-F960-47AD-23CC-C7AA50106F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576686" y="41964669"/>
            <a:ext cx="6047796" cy="319966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95B3AC2-EB4A-3841-9960-6A06844D8636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74645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080955" y="32256258"/>
            <a:ext cx="15551440" cy="3807522"/>
          </a:xfrm>
        </p:spPr>
        <p:txBody>
          <a:bodyPr anchor="b"/>
          <a:lstStyle>
            <a:lvl1pPr algn="l">
              <a:defRPr sz="2197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080955" y="4118384"/>
            <a:ext cx="15551440" cy="27648218"/>
          </a:xfrm>
        </p:spPr>
        <p:txBody>
          <a:bodyPr/>
          <a:lstStyle>
            <a:lvl1pPr marL="0" indent="0">
              <a:buNone/>
              <a:defRPr sz="3469"/>
            </a:lvl1pPr>
            <a:lvl2pPr marL="491236" indent="0">
              <a:buNone/>
              <a:defRPr sz="3007"/>
            </a:lvl2pPr>
            <a:lvl3pPr marL="982473" indent="0">
              <a:buNone/>
              <a:defRPr sz="2660"/>
            </a:lvl3pPr>
            <a:lvl4pPr marL="1473709" indent="0">
              <a:buNone/>
              <a:defRPr sz="2197"/>
            </a:lvl4pPr>
            <a:lvl5pPr marL="1964944" indent="0">
              <a:buNone/>
              <a:defRPr sz="2197"/>
            </a:lvl5pPr>
            <a:lvl6pPr marL="2456182" indent="0">
              <a:buNone/>
              <a:defRPr sz="2197"/>
            </a:lvl6pPr>
            <a:lvl7pPr marL="2947417" indent="0">
              <a:buNone/>
              <a:defRPr sz="2197"/>
            </a:lvl7pPr>
            <a:lvl8pPr marL="3438654" indent="0">
              <a:buNone/>
              <a:defRPr sz="2197"/>
            </a:lvl8pPr>
            <a:lvl9pPr marL="3929890" indent="0">
              <a:buNone/>
              <a:defRPr sz="2197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5080955" y="36063779"/>
            <a:ext cx="15551440" cy="5408550"/>
          </a:xfrm>
        </p:spPr>
        <p:txBody>
          <a:bodyPr/>
          <a:lstStyle>
            <a:lvl1pPr marL="0" indent="0">
              <a:buNone/>
              <a:defRPr sz="1503"/>
            </a:lvl1pPr>
            <a:lvl2pPr marL="491236" indent="0">
              <a:buNone/>
              <a:defRPr sz="1272"/>
            </a:lvl2pPr>
            <a:lvl3pPr marL="982473" indent="0">
              <a:buNone/>
              <a:defRPr sz="1041"/>
            </a:lvl3pPr>
            <a:lvl4pPr marL="1473709" indent="0">
              <a:buNone/>
              <a:defRPr sz="1041"/>
            </a:lvl4pPr>
            <a:lvl5pPr marL="1964944" indent="0">
              <a:buNone/>
              <a:defRPr sz="1041"/>
            </a:lvl5pPr>
            <a:lvl6pPr marL="2456182" indent="0">
              <a:buNone/>
              <a:defRPr sz="1041"/>
            </a:lvl6pPr>
            <a:lvl7pPr marL="2947417" indent="0">
              <a:buNone/>
              <a:defRPr sz="1041"/>
            </a:lvl7pPr>
            <a:lvl8pPr marL="3438654" indent="0">
              <a:buNone/>
              <a:defRPr sz="1041"/>
            </a:lvl8pPr>
            <a:lvl9pPr marL="3929890" indent="0">
              <a:buNone/>
              <a:defRPr sz="104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455582-DF63-DDFE-02A6-D977CDCDEA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C2826F-0E36-78FD-BDB5-04C5221408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15B68F0-A770-8E1D-AA1C-362CFEA9BA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576686" y="41964669"/>
            <a:ext cx="6047796" cy="319966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6FB0525-08B1-E440-A2BD-70483D929790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750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06BDE9-6DD6-1C67-B648-979B5123C9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A02001-CB03-C9D5-C261-0243DE0F27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DC23A8-5C39-D8A8-A2BC-14C3D2C62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576686" y="41964669"/>
            <a:ext cx="6047796" cy="319966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1837537-5B66-904D-AD0E-9945655B54B4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237042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18792346" y="1844840"/>
            <a:ext cx="5831994" cy="3931866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296364" y="1844840"/>
            <a:ext cx="17339243" cy="3931866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5D6F1C-B7BA-6711-E10A-062CE484FB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3B79D3-5A6B-3066-7815-B8A19EBC49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3AE6C1-EFAE-E263-C7C8-63441E7AFC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8576686" y="41964669"/>
            <a:ext cx="6047796" cy="319966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4F4F179-C423-3945-8FC2-743B43B97FA1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34395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E4EFFD-2725-0C3C-E76B-D3802DDAD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6219" y="1844904"/>
            <a:ext cx="23328263" cy="768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24970" tIns="162485" rIns="324970" bIns="1624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67CA559-6F65-4119-78F0-08F3CE0D8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6219" y="10751841"/>
            <a:ext cx="23328263" cy="3041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24970" tIns="162485" rIns="324970" bIns="162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 på bakgrundstexten</a:t>
            </a:r>
          </a:p>
          <a:p>
            <a:pPr lvl="1"/>
            <a:r>
              <a:rPr lang="sv-SE" altLang="en-US"/>
              <a:t>Nivå två</a:t>
            </a:r>
          </a:p>
          <a:p>
            <a:pPr lvl="2"/>
            <a:r>
              <a:rPr lang="sv-SE" altLang="en-US"/>
              <a:t>Nivå tre</a:t>
            </a:r>
          </a:p>
          <a:p>
            <a:pPr lvl="3"/>
            <a:r>
              <a:rPr lang="sv-SE" altLang="en-US"/>
              <a:t>Nivå fyra</a:t>
            </a:r>
          </a:p>
          <a:p>
            <a:pPr lvl="4"/>
            <a:r>
              <a:rPr lang="sv-SE" altLang="en-US"/>
              <a:t>Nivå fem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9F6B5D6-D9A5-2976-9DF9-09A0D90EE2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6219" y="41964669"/>
            <a:ext cx="6047796" cy="319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24970" tIns="162485" rIns="324970" bIns="16248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5782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C8E1D1-DD36-8DAE-1F3A-2478DD4D58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856883" y="41964669"/>
            <a:ext cx="8206936" cy="319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24970" tIns="162485" rIns="324970" bIns="16248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5782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p:txStyles>
    <p:titleStyle>
      <a:lvl1pPr algn="ctr" defTabSz="3756016" rtl="0" eaLnBrk="0" fontAlgn="base" hangingPunct="0">
        <a:spcBef>
          <a:spcPct val="0"/>
        </a:spcBef>
        <a:spcAft>
          <a:spcPct val="0"/>
        </a:spcAft>
        <a:defRPr sz="1804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3756016" rtl="0" eaLnBrk="0" fontAlgn="base" hangingPunct="0">
        <a:spcBef>
          <a:spcPct val="0"/>
        </a:spcBef>
        <a:spcAft>
          <a:spcPct val="0"/>
        </a:spcAft>
        <a:defRPr sz="1804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3756016" rtl="0" eaLnBrk="0" fontAlgn="base" hangingPunct="0">
        <a:spcBef>
          <a:spcPct val="0"/>
        </a:spcBef>
        <a:spcAft>
          <a:spcPct val="0"/>
        </a:spcAft>
        <a:defRPr sz="1804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3756016" rtl="0" eaLnBrk="0" fontAlgn="base" hangingPunct="0">
        <a:spcBef>
          <a:spcPct val="0"/>
        </a:spcBef>
        <a:spcAft>
          <a:spcPct val="0"/>
        </a:spcAft>
        <a:defRPr sz="1804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3756016" rtl="0" eaLnBrk="0" fontAlgn="base" hangingPunct="0">
        <a:spcBef>
          <a:spcPct val="0"/>
        </a:spcBef>
        <a:spcAft>
          <a:spcPct val="0"/>
        </a:spcAft>
        <a:defRPr sz="1804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91236" algn="ctr" defTabSz="3757617" rtl="0" fontAlgn="base">
        <a:spcBef>
          <a:spcPct val="0"/>
        </a:spcBef>
        <a:spcAft>
          <a:spcPct val="0"/>
        </a:spcAft>
        <a:defRPr sz="18040">
          <a:solidFill>
            <a:schemeClr val="tx2"/>
          </a:solidFill>
          <a:latin typeface="Arial" charset="0"/>
        </a:defRPr>
      </a:lvl6pPr>
      <a:lvl7pPr marL="982473" algn="ctr" defTabSz="3757617" rtl="0" fontAlgn="base">
        <a:spcBef>
          <a:spcPct val="0"/>
        </a:spcBef>
        <a:spcAft>
          <a:spcPct val="0"/>
        </a:spcAft>
        <a:defRPr sz="18040">
          <a:solidFill>
            <a:schemeClr val="tx2"/>
          </a:solidFill>
          <a:latin typeface="Arial" charset="0"/>
        </a:defRPr>
      </a:lvl7pPr>
      <a:lvl8pPr marL="1473709" algn="ctr" defTabSz="3757617" rtl="0" fontAlgn="base">
        <a:spcBef>
          <a:spcPct val="0"/>
        </a:spcBef>
        <a:spcAft>
          <a:spcPct val="0"/>
        </a:spcAft>
        <a:defRPr sz="18040">
          <a:solidFill>
            <a:schemeClr val="tx2"/>
          </a:solidFill>
          <a:latin typeface="Arial" charset="0"/>
        </a:defRPr>
      </a:lvl8pPr>
      <a:lvl9pPr marL="1964944" algn="ctr" defTabSz="3757617" rtl="0" fontAlgn="base">
        <a:spcBef>
          <a:spcPct val="0"/>
        </a:spcBef>
        <a:spcAft>
          <a:spcPct val="0"/>
        </a:spcAft>
        <a:defRPr sz="18040">
          <a:solidFill>
            <a:schemeClr val="tx2"/>
          </a:solidFill>
          <a:latin typeface="Arial" charset="0"/>
        </a:defRPr>
      </a:lvl9pPr>
    </p:titleStyle>
    <p:bodyStyle>
      <a:lvl1pPr marL="1408048" indent="-1408048" algn="l" defTabSz="3756016" rtl="0" eaLnBrk="0" fontAlgn="base" hangingPunct="0">
        <a:spcBef>
          <a:spcPct val="20000"/>
        </a:spcBef>
        <a:spcAft>
          <a:spcPct val="0"/>
        </a:spcAft>
        <a:buChar char="•"/>
        <a:defRPr sz="13183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051075" indent="-1171231" algn="l" defTabSz="3756016" rtl="0" eaLnBrk="0" fontAlgn="base" hangingPunct="0">
        <a:spcBef>
          <a:spcPct val="20000"/>
        </a:spcBef>
        <a:spcAft>
          <a:spcPct val="0"/>
        </a:spcAft>
        <a:buChar char="–"/>
        <a:defRPr sz="11564">
          <a:solidFill>
            <a:schemeClr val="tx1"/>
          </a:solidFill>
          <a:latin typeface="+mn-lt"/>
          <a:ea typeface="ＭＳ Ｐゴシック" charset="0"/>
        </a:defRPr>
      </a:lvl2pPr>
      <a:lvl3pPr marL="4695938" indent="-938087" algn="l" defTabSz="3756016" rtl="0" eaLnBrk="0" fontAlgn="base" hangingPunct="0">
        <a:spcBef>
          <a:spcPct val="20000"/>
        </a:spcBef>
        <a:spcAft>
          <a:spcPct val="0"/>
        </a:spcAft>
        <a:buChar char="•"/>
        <a:defRPr sz="9945">
          <a:solidFill>
            <a:schemeClr val="tx1"/>
          </a:solidFill>
          <a:latin typeface="+mn-lt"/>
          <a:ea typeface="ＭＳ Ｐゴシック" charset="0"/>
        </a:defRPr>
      </a:lvl3pPr>
      <a:lvl4pPr marL="6575782" indent="-938087" algn="l" defTabSz="3756016" rtl="0" eaLnBrk="0" fontAlgn="base" hangingPunct="0">
        <a:spcBef>
          <a:spcPct val="20000"/>
        </a:spcBef>
        <a:spcAft>
          <a:spcPct val="0"/>
        </a:spcAft>
        <a:buChar char="–"/>
        <a:defRPr sz="8326">
          <a:solidFill>
            <a:schemeClr val="tx1"/>
          </a:solidFill>
          <a:latin typeface="+mn-lt"/>
          <a:ea typeface="ＭＳ Ｐゴシック" charset="0"/>
        </a:defRPr>
      </a:lvl4pPr>
      <a:lvl5pPr marL="8453791" indent="-938087" algn="l" defTabSz="3756016" rtl="0" eaLnBrk="0" fontAlgn="base" hangingPunct="0">
        <a:spcBef>
          <a:spcPct val="20000"/>
        </a:spcBef>
        <a:spcAft>
          <a:spcPct val="0"/>
        </a:spcAft>
        <a:buChar char="»"/>
        <a:defRPr sz="8326">
          <a:solidFill>
            <a:schemeClr val="tx1"/>
          </a:solidFill>
          <a:latin typeface="+mn-lt"/>
          <a:ea typeface="ＭＳ Ｐゴシック" charset="0"/>
        </a:defRPr>
      </a:lvl5pPr>
      <a:lvl6pPr marL="8946300" indent="-939832" algn="l" defTabSz="3757617" rtl="0" fontAlgn="base">
        <a:spcBef>
          <a:spcPct val="20000"/>
        </a:spcBef>
        <a:spcAft>
          <a:spcPct val="0"/>
        </a:spcAft>
        <a:buChar char="»"/>
        <a:defRPr sz="8326">
          <a:solidFill>
            <a:schemeClr val="tx1"/>
          </a:solidFill>
          <a:latin typeface="+mn-lt"/>
        </a:defRPr>
      </a:lvl6pPr>
      <a:lvl7pPr marL="9437537" indent="-939832" algn="l" defTabSz="3757617" rtl="0" fontAlgn="base">
        <a:spcBef>
          <a:spcPct val="20000"/>
        </a:spcBef>
        <a:spcAft>
          <a:spcPct val="0"/>
        </a:spcAft>
        <a:buChar char="»"/>
        <a:defRPr sz="8326">
          <a:solidFill>
            <a:schemeClr val="tx1"/>
          </a:solidFill>
          <a:latin typeface="+mn-lt"/>
        </a:defRPr>
      </a:lvl7pPr>
      <a:lvl8pPr marL="9928773" indent="-939832" algn="l" defTabSz="3757617" rtl="0" fontAlgn="base">
        <a:spcBef>
          <a:spcPct val="20000"/>
        </a:spcBef>
        <a:spcAft>
          <a:spcPct val="0"/>
        </a:spcAft>
        <a:buChar char="»"/>
        <a:defRPr sz="8326">
          <a:solidFill>
            <a:schemeClr val="tx1"/>
          </a:solidFill>
          <a:latin typeface="+mn-lt"/>
        </a:defRPr>
      </a:lvl8pPr>
      <a:lvl9pPr marL="10420008" indent="-939832" algn="l" defTabSz="3757617" rtl="0" fontAlgn="base">
        <a:spcBef>
          <a:spcPct val="20000"/>
        </a:spcBef>
        <a:spcAft>
          <a:spcPct val="0"/>
        </a:spcAft>
        <a:buChar char="»"/>
        <a:defRPr sz="8326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82473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1pPr>
      <a:lvl2pPr marL="491236" algn="l" defTabSz="982473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2pPr>
      <a:lvl3pPr marL="982473" algn="l" defTabSz="982473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3pPr>
      <a:lvl4pPr marL="1473709" algn="l" defTabSz="982473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4pPr>
      <a:lvl5pPr marL="1964944" algn="l" defTabSz="982473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5pPr>
      <a:lvl6pPr marL="2456182" algn="l" defTabSz="982473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6pPr>
      <a:lvl7pPr marL="2947417" algn="l" defTabSz="982473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7pPr>
      <a:lvl8pPr marL="3438654" algn="l" defTabSz="982473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8pPr>
      <a:lvl9pPr marL="3929890" algn="l" defTabSz="982473" rtl="0" eaLnBrk="1" latinLnBrk="0" hangingPunct="1">
        <a:defRPr sz="1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6">
            <a:extLst>
              <a:ext uri="{FF2B5EF4-FFF2-40B4-BE49-F238E27FC236}">
                <a16:creationId xmlns:a16="http://schemas.microsoft.com/office/drawing/2014/main" id="{03748599-1C98-D329-5BDF-873E91B6FCAA}"/>
              </a:ext>
            </a:extLst>
          </p:cNvPr>
          <p:cNvSpPr/>
          <p:nvPr/>
        </p:nvSpPr>
        <p:spPr bwMode="auto">
          <a:xfrm>
            <a:off x="581165" y="581025"/>
            <a:ext cx="24781081" cy="17148950"/>
          </a:xfrm>
          <a:prstGeom prst="rect">
            <a:avLst/>
          </a:prstGeom>
          <a:solidFill>
            <a:srgbClr val="D8DAE6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74" tIns="41138" rIns="82274" bIns="41138"/>
          <a:lstStyle/>
          <a:p>
            <a:pPr defTabSz="3146819" eaLnBrk="1" hangingPunct="1">
              <a:defRPr/>
            </a:pPr>
            <a:endParaRPr lang="sv-SE" sz="6245">
              <a:ln>
                <a:solidFill>
                  <a:schemeClr val="bg1"/>
                </a:solidFill>
              </a:ln>
              <a:latin typeface="Arial" charset="0"/>
              <a:ea typeface="+mn-ea"/>
            </a:endParaRPr>
          </a:p>
        </p:txBody>
      </p:sp>
      <p:pic>
        <p:nvPicPr>
          <p:cNvPr id="8" name="Bildobjekt 7" descr="En bild som visar utomhus, transport, grävmaskin, himmel&#10;&#10;Automatiskt genererad beskrivning">
            <a:extLst>
              <a:ext uri="{FF2B5EF4-FFF2-40B4-BE49-F238E27FC236}">
                <a16:creationId xmlns:a16="http://schemas.microsoft.com/office/drawing/2014/main" id="{9B34F1AF-F920-F72E-6D48-C11E7BAC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98" r="5713" b="256"/>
          <a:stretch/>
        </p:blipFill>
        <p:spPr>
          <a:xfrm>
            <a:off x="15401364" y="581025"/>
            <a:ext cx="9960882" cy="17148950"/>
          </a:xfrm>
          <a:prstGeom prst="rect">
            <a:avLst/>
          </a:prstGeom>
        </p:spPr>
      </p:pic>
      <p:sp>
        <p:nvSpPr>
          <p:cNvPr id="9" name="Rectangle 34">
            <a:extLst>
              <a:ext uri="{FF2B5EF4-FFF2-40B4-BE49-F238E27FC236}">
                <a16:creationId xmlns:a16="http://schemas.microsoft.com/office/drawing/2014/main" id="{E452FAB0-90BF-6A1A-36A4-78B88472C9ED}"/>
              </a:ext>
            </a:extLst>
          </p:cNvPr>
          <p:cNvSpPr/>
          <p:nvPr/>
        </p:nvSpPr>
        <p:spPr bwMode="auto">
          <a:xfrm>
            <a:off x="13256195" y="33303929"/>
            <a:ext cx="12106051" cy="6494545"/>
          </a:xfrm>
          <a:prstGeom prst="rect">
            <a:avLst/>
          </a:prstGeom>
          <a:solidFill>
            <a:srgbClr val="D8DAE6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74" tIns="41138" rIns="82274" bIns="41138"/>
          <a:lstStyle/>
          <a:p>
            <a:pPr defTabSz="3146819" eaLnBrk="1" hangingPunct="1">
              <a:defRPr/>
            </a:pPr>
            <a:endParaRPr lang="sv-SE" sz="6245">
              <a:ln>
                <a:solidFill>
                  <a:schemeClr val="bg1"/>
                </a:solidFill>
              </a:ln>
              <a:latin typeface="Arial" charset="0"/>
              <a:ea typeface="+mn-ea"/>
            </a:endParaRPr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C39BF7FD-6078-8DB8-9260-59708CFA062C}"/>
              </a:ext>
            </a:extLst>
          </p:cNvPr>
          <p:cNvSpPr/>
          <p:nvPr/>
        </p:nvSpPr>
        <p:spPr bwMode="auto">
          <a:xfrm>
            <a:off x="13221025" y="18301086"/>
            <a:ext cx="12141221" cy="11454148"/>
          </a:xfrm>
          <a:prstGeom prst="rect">
            <a:avLst/>
          </a:prstGeom>
          <a:solidFill>
            <a:srgbClr val="D8DAE6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74" tIns="41138" rIns="82274" bIns="41138"/>
          <a:lstStyle/>
          <a:p>
            <a:pPr defTabSz="3146819" eaLnBrk="1" hangingPunct="1">
              <a:defRPr/>
            </a:pPr>
            <a:endParaRPr lang="sv-SE" sz="6245">
              <a:ln>
                <a:solidFill>
                  <a:schemeClr val="bg1"/>
                </a:solidFill>
              </a:ln>
              <a:latin typeface="Arial" charset="0"/>
              <a:ea typeface="+mn-ea"/>
            </a:endParaRP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60C9584F-976C-4DD9-9752-B53928F3E54E}"/>
              </a:ext>
            </a:extLst>
          </p:cNvPr>
          <p:cNvSpPr/>
          <p:nvPr/>
        </p:nvSpPr>
        <p:spPr bwMode="auto">
          <a:xfrm>
            <a:off x="581165" y="18317379"/>
            <a:ext cx="12215478" cy="21486288"/>
          </a:xfrm>
          <a:prstGeom prst="rect">
            <a:avLst/>
          </a:prstGeom>
          <a:solidFill>
            <a:srgbClr val="D8DAE6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74" tIns="41138" rIns="82274" bIns="41138"/>
          <a:lstStyle/>
          <a:p>
            <a:pPr defTabSz="3146819" eaLnBrk="1" hangingPunct="1">
              <a:defRPr/>
            </a:pPr>
            <a:endParaRPr lang="sv-SE" sz="6245">
              <a:ln>
                <a:solidFill>
                  <a:schemeClr val="bg1"/>
                </a:solidFill>
              </a:ln>
              <a:latin typeface="Arial" charset="0"/>
              <a:ea typeface="+mn-ea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5A72A88-CC4E-E03C-63AA-0AE88C49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764" y="1497378"/>
            <a:ext cx="23552870" cy="412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05" tIns="49041" rIns="98105" bIns="49041" anchor="t"/>
          <a:lstStyle>
            <a:lvl1pPr defTabSz="324802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24802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24802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24802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24802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sv-SE" altLang="en-US" sz="9600" b="1">
                <a:latin typeface="Arial"/>
                <a:ea typeface="ＭＳ Ｐゴシック"/>
                <a:cs typeface="Arial"/>
              </a:rPr>
              <a:t>SCIENTIFIC POSTER</a:t>
            </a:r>
            <a:r>
              <a:rPr lang="sv-SE" altLang="en-US" sz="8000" b="1">
                <a:latin typeface="Arial"/>
                <a:ea typeface="ＭＳ Ｐゴシック"/>
                <a:cs typeface="Arial"/>
              </a:rPr>
              <a:t> </a:t>
            </a:r>
            <a:br>
              <a:rPr lang="sv-SE" altLang="en-US" sz="8000" b="1">
                <a:latin typeface="Arial"/>
                <a:ea typeface="ＭＳ Ｐゴシック"/>
                <a:cs typeface="Arial"/>
              </a:rPr>
            </a:br>
            <a:r>
              <a:rPr lang="sv-SE" altLang="en-US" sz="9600" b="1">
                <a:latin typeface="Arial"/>
                <a:ea typeface="ＭＳ Ｐゴシック"/>
                <a:cs typeface="Arial"/>
              </a:rPr>
              <a:t>(TITLE: 96 PT, BOLD)</a:t>
            </a:r>
            <a:br>
              <a:rPr lang="sv-SE" altLang="en-US" sz="4000" b="1">
                <a:latin typeface="Arial"/>
                <a:ea typeface="ＭＳ Ｐゴシック"/>
                <a:cs typeface="Arial"/>
              </a:rPr>
            </a:br>
            <a:r>
              <a:rPr lang="sv-SE" sz="2400" b="1">
                <a:latin typeface="Arial"/>
                <a:ea typeface="ＭＳ Ｐゴシック"/>
                <a:cs typeface="Arial"/>
              </a:rPr>
              <a:t>(for PowerPoint.) </a:t>
            </a:r>
            <a:endParaRPr lang="sv-SE" sz="2400">
              <a:latin typeface="Arial"/>
              <a:ea typeface="ＭＳ Ｐゴシック"/>
              <a:cs typeface="Arial"/>
            </a:endParaRPr>
          </a:p>
          <a:p>
            <a:pPr>
              <a:spcBef>
                <a:spcPct val="0"/>
              </a:spcBef>
              <a:buNone/>
            </a:pPr>
            <a:endParaRPr lang="sv-SE" altLang="en-US" sz="4000" b="1">
              <a:latin typeface="Arial"/>
              <a:ea typeface="ＭＳ Ｐゴシック"/>
              <a:cs typeface="Arial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DCB1DAE8-7A84-ED53-A2CE-522B2641D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405" y="4750986"/>
            <a:ext cx="23598242" cy="77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6099" tIns="77211" rIns="386099" bIns="193049" anchor="t">
            <a:spAutoFit/>
          </a:bodyPr>
          <a:lstStyle>
            <a:lvl1pPr defTabSz="84137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4137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4137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4137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4137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3200" err="1">
                <a:latin typeface="Arial"/>
                <a:ea typeface="ＭＳ Ｐゴシック"/>
                <a:cs typeface="Arial"/>
              </a:rPr>
              <a:t>Name</a:t>
            </a:r>
            <a:r>
              <a:rPr lang="sv-SE" altLang="en-US" sz="3200">
                <a:latin typeface="Arial"/>
                <a:ea typeface="ＭＳ Ｐゴシック"/>
                <a:cs typeface="Arial"/>
              </a:rPr>
              <a:t> and </a:t>
            </a:r>
            <a:r>
              <a:rPr lang="sv-SE" altLang="en-US" sz="3200" err="1">
                <a:latin typeface="Arial"/>
                <a:ea typeface="ＭＳ Ｐゴシック"/>
                <a:cs typeface="Arial"/>
              </a:rPr>
              <a:t>surname</a:t>
            </a:r>
            <a:r>
              <a:rPr lang="sv-SE" altLang="en-US" sz="3200"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3200" err="1">
                <a:latin typeface="Arial"/>
                <a:ea typeface="ＭＳ Ｐゴシック"/>
                <a:cs typeface="Arial"/>
              </a:rPr>
              <a:t>of</a:t>
            </a:r>
            <a:r>
              <a:rPr lang="sv-SE" altLang="en-US" sz="3200">
                <a:latin typeface="Arial"/>
                <a:ea typeface="ＭＳ Ｐゴシック"/>
                <a:cs typeface="Arial"/>
              </a:rPr>
              <a:t> the </a:t>
            </a:r>
            <a:r>
              <a:rPr lang="sv-SE" altLang="en-US" sz="3200" err="1">
                <a:latin typeface="Arial"/>
                <a:ea typeface="ＭＳ Ｐゴシック"/>
                <a:cs typeface="Arial"/>
              </a:rPr>
              <a:t>authors</a:t>
            </a:r>
            <a:r>
              <a:rPr lang="sv-SE" altLang="en-US" sz="3200">
                <a:latin typeface="Arial"/>
                <a:ea typeface="ＭＳ Ｐゴシック"/>
                <a:cs typeface="Arial"/>
              </a:rPr>
              <a:t> (28 pt </a:t>
            </a:r>
            <a:r>
              <a:rPr lang="sv-SE" altLang="en-US" sz="3200" err="1">
                <a:latin typeface="Arial"/>
                <a:ea typeface="ＭＳ Ｐゴシック"/>
                <a:cs typeface="Arial"/>
              </a:rPr>
              <a:t>regular</a:t>
            </a:r>
            <a:r>
              <a:rPr lang="sv-SE" altLang="en-US" sz="3200">
                <a:latin typeface="Arial"/>
                <a:ea typeface="ＭＳ Ｐゴシック"/>
                <a:cs typeface="Arial"/>
              </a:rPr>
              <a:t>)</a:t>
            </a:r>
            <a:endParaRPr lang="en-US" altLang="en-US" sz="3200">
              <a:latin typeface="Arial"/>
              <a:ea typeface="ＭＳ Ｐゴシック"/>
              <a:cs typeface="Arial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F6B7CE60-3BEF-E407-04D3-968984309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45" y="6258626"/>
            <a:ext cx="13775278" cy="894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25" tIns="38605" rIns="385725" bIns="77141">
            <a:spAutoFit/>
          </a:bodyPr>
          <a:lstStyle>
            <a:lvl1pPr defTabSz="84137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4137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4137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4137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4137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4626" b="1" dirty="0" err="1"/>
              <a:t>This</a:t>
            </a:r>
            <a:r>
              <a:rPr lang="sv-SE" altLang="en-US" sz="4626" b="1" dirty="0"/>
              <a:t> is an </a:t>
            </a:r>
            <a:r>
              <a:rPr lang="sv-SE" altLang="en-US" sz="4626" b="1" dirty="0" err="1"/>
              <a:t>example</a:t>
            </a:r>
            <a:r>
              <a:rPr lang="sv-SE" altLang="en-US" sz="4626" b="1" dirty="0"/>
              <a:t> </a:t>
            </a:r>
            <a:r>
              <a:rPr lang="sv-SE" altLang="en-US" sz="4626" b="1" dirty="0" err="1"/>
              <a:t>of</a:t>
            </a:r>
            <a:r>
              <a:rPr lang="sv-SE" altLang="en-US" sz="4626" b="1" dirty="0"/>
              <a:t> a poster. </a:t>
            </a:r>
            <a:r>
              <a:rPr lang="sv-SE" altLang="en-US" sz="4626" b="1" dirty="0" err="1"/>
              <a:t>Please</a:t>
            </a:r>
            <a:r>
              <a:rPr lang="sv-SE" altLang="en-US" sz="4626" b="1" dirty="0"/>
              <a:t> </a:t>
            </a:r>
            <a:r>
              <a:rPr lang="sv-SE" altLang="en-US" sz="4626" b="1" dirty="0" err="1"/>
              <a:t>use</a:t>
            </a:r>
            <a:r>
              <a:rPr lang="sv-SE" altLang="en-US" sz="4626" b="1" dirty="0"/>
              <a:t> the template, </a:t>
            </a:r>
            <a:r>
              <a:rPr lang="sv-SE" altLang="en-US" sz="4626" b="1" dirty="0" err="1"/>
              <a:t>but</a:t>
            </a:r>
            <a:r>
              <a:rPr lang="sv-SE" altLang="en-US" sz="4626" b="1" dirty="0"/>
              <a:t> </a:t>
            </a:r>
            <a:r>
              <a:rPr lang="sv-SE" altLang="en-US" sz="4626" b="1" dirty="0" err="1"/>
              <a:t>feel</a:t>
            </a:r>
            <a:r>
              <a:rPr lang="sv-SE" altLang="en-US" sz="4626" b="1" dirty="0"/>
              <a:t> </a:t>
            </a:r>
            <a:r>
              <a:rPr lang="sv-SE" altLang="en-US" sz="4626" b="1" dirty="0" err="1"/>
              <a:t>free</a:t>
            </a:r>
            <a:r>
              <a:rPr lang="sv-SE" altLang="en-US" sz="4626" b="1" dirty="0"/>
              <a:t> to </a:t>
            </a:r>
            <a:r>
              <a:rPr lang="sv-SE" altLang="en-US" sz="4626" b="1" dirty="0" err="1"/>
              <a:t>adjust</a:t>
            </a:r>
            <a:r>
              <a:rPr lang="sv-SE" altLang="en-US" sz="4626" b="1" dirty="0"/>
              <a:t> areas, image and image </a:t>
            </a:r>
            <a:r>
              <a:rPr lang="sv-SE" altLang="en-US" sz="4626" b="1" dirty="0" err="1"/>
              <a:t>size</a:t>
            </a:r>
            <a:r>
              <a:rPr lang="sv-SE" altLang="en-US" sz="4626" b="1" dirty="0"/>
              <a:t>, etc. </a:t>
            </a:r>
            <a:r>
              <a:rPr lang="sv-SE" altLang="en-US" sz="4626" b="1" dirty="0" err="1"/>
              <a:t>Your</a:t>
            </a:r>
            <a:r>
              <a:rPr lang="sv-SE" altLang="en-US" sz="4626" b="1" dirty="0"/>
              <a:t> poster </a:t>
            </a:r>
            <a:r>
              <a:rPr lang="sv-SE" altLang="en-US" sz="4626" b="1" dirty="0" err="1"/>
              <a:t>will</a:t>
            </a:r>
            <a:r>
              <a:rPr lang="sv-SE" altLang="en-US" sz="4626" b="1" dirty="0"/>
              <a:t> be </a:t>
            </a:r>
            <a:r>
              <a:rPr lang="sv-SE" altLang="en-US" sz="4626" b="1" dirty="0" err="1"/>
              <a:t>presented</a:t>
            </a:r>
            <a:r>
              <a:rPr lang="sv-SE" altLang="en-US" sz="4626" b="1" dirty="0"/>
              <a:t> </a:t>
            </a:r>
            <a:r>
              <a:rPr lang="sv-SE" altLang="en-US" sz="4626" b="1" dirty="0" err="1"/>
              <a:t>electronically</a:t>
            </a:r>
            <a:r>
              <a:rPr lang="sv-SE" altLang="en-US" sz="4626" b="1" dirty="0"/>
              <a:t> on 50” </a:t>
            </a:r>
            <a:r>
              <a:rPr lang="sv-SE" altLang="en-US" sz="4626" b="1" dirty="0" err="1"/>
              <a:t>screens</a:t>
            </a:r>
            <a:r>
              <a:rPr lang="sv-SE" altLang="en-US" sz="4626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4626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4626" b="1" dirty="0"/>
              <a:t>The </a:t>
            </a:r>
            <a:r>
              <a:rPr lang="sv-SE" altLang="en-US" sz="4626" b="1" dirty="0" err="1"/>
              <a:t>conclusion</a:t>
            </a:r>
            <a:r>
              <a:rPr lang="sv-SE" altLang="en-US" sz="4626" b="1" dirty="0"/>
              <a:t> </a:t>
            </a:r>
            <a:r>
              <a:rPr lang="sv-SE" altLang="en-US" sz="4626" b="1" dirty="0" err="1"/>
              <a:t>first</a:t>
            </a:r>
            <a:r>
              <a:rPr lang="sv-SE" altLang="en-US" sz="4626" b="1" dirty="0"/>
              <a:t> (</a:t>
            </a:r>
            <a:r>
              <a:rPr lang="sv-SE" altLang="en-US" sz="4626" b="1" dirty="0" err="1"/>
              <a:t>headlines</a:t>
            </a:r>
            <a:r>
              <a:rPr lang="sv-SE" altLang="en-US" sz="4626" b="1" dirty="0"/>
              <a:t>: 44 pt </a:t>
            </a:r>
            <a:r>
              <a:rPr lang="sv-SE" altLang="en-US" sz="4626" b="1" dirty="0" err="1"/>
              <a:t>bold</a:t>
            </a:r>
            <a:r>
              <a:rPr lang="sv-SE" altLang="en-US" sz="4626" b="1" dirty="0"/>
              <a:t>)</a:t>
            </a:r>
            <a:endParaRPr lang="sv-SE" altLang="en-US" sz="4626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3700" dirty="0"/>
              <a:t>The </a:t>
            </a:r>
            <a:r>
              <a:rPr lang="sv-SE" altLang="en-US" sz="3700" dirty="0" err="1"/>
              <a:t>purpose</a:t>
            </a:r>
            <a:r>
              <a:rPr lang="sv-SE" altLang="en-US" sz="3700" dirty="0"/>
              <a:t> </a:t>
            </a:r>
            <a:r>
              <a:rPr lang="sv-SE" altLang="en-US" sz="3700" dirty="0" err="1"/>
              <a:t>of</a:t>
            </a:r>
            <a:r>
              <a:rPr lang="sv-SE" altLang="en-US" sz="3700" dirty="0"/>
              <a:t> a poster is to </a:t>
            </a:r>
            <a:r>
              <a:rPr lang="sv-SE" altLang="en-US" sz="3700" dirty="0" err="1"/>
              <a:t>reach</a:t>
            </a:r>
            <a:r>
              <a:rPr lang="sv-SE" altLang="en-US" sz="3700" dirty="0"/>
              <a:t> </a:t>
            </a:r>
            <a:r>
              <a:rPr lang="sv-SE" altLang="en-US" sz="3700" dirty="0" err="1"/>
              <a:t>out</a:t>
            </a:r>
            <a:r>
              <a:rPr lang="sv-SE" altLang="en-US" sz="3700" dirty="0"/>
              <a:t> </a:t>
            </a:r>
            <a:r>
              <a:rPr lang="sv-SE" altLang="en-US" sz="3700" dirty="0" err="1"/>
              <a:t>with</a:t>
            </a:r>
            <a:r>
              <a:rPr lang="sv-SE" altLang="en-US" sz="3700" dirty="0"/>
              <a:t> </a:t>
            </a:r>
            <a:r>
              <a:rPr lang="sv-SE" altLang="en-US" sz="3700" dirty="0" err="1"/>
              <a:t>your</a:t>
            </a:r>
            <a:r>
              <a:rPr lang="sv-SE" altLang="en-US" sz="3700" dirty="0"/>
              <a:t> </a:t>
            </a:r>
            <a:r>
              <a:rPr lang="sv-SE" altLang="en-US" sz="3700" dirty="0" err="1"/>
              <a:t>message</a:t>
            </a:r>
            <a:r>
              <a:rPr lang="sv-SE" altLang="en-US" sz="3700" dirty="0"/>
              <a:t>! </a:t>
            </a:r>
            <a:r>
              <a:rPr lang="sv-SE" altLang="en-US" sz="3700" dirty="0" err="1"/>
              <a:t>Capture</a:t>
            </a:r>
            <a:r>
              <a:rPr lang="sv-SE" altLang="en-US" sz="3700" dirty="0"/>
              <a:t> the </a:t>
            </a:r>
            <a:r>
              <a:rPr lang="sv-SE" altLang="en-US" sz="3700" dirty="0" err="1"/>
              <a:t>reader's</a:t>
            </a:r>
            <a:r>
              <a:rPr lang="sv-SE" altLang="en-US" sz="3700" dirty="0"/>
              <a:t> </a:t>
            </a:r>
            <a:r>
              <a:rPr lang="sv-SE" altLang="en-US" sz="3700" dirty="0" err="1"/>
              <a:t>interest</a:t>
            </a:r>
            <a:r>
              <a:rPr lang="sv-SE" altLang="en-US" sz="3700" dirty="0"/>
              <a:t> by </a:t>
            </a:r>
            <a:r>
              <a:rPr lang="sv-SE" altLang="en-US" sz="3700" dirty="0" err="1"/>
              <a:t>starting</a:t>
            </a:r>
            <a:r>
              <a:rPr lang="sv-SE" altLang="en-US" sz="3700" dirty="0"/>
              <a:t> </a:t>
            </a:r>
            <a:r>
              <a:rPr lang="sv-SE" altLang="en-US" sz="3700" dirty="0" err="1"/>
              <a:t>with</a:t>
            </a:r>
            <a:r>
              <a:rPr lang="sv-SE" altLang="en-US" sz="3700" dirty="0"/>
              <a:t> the </a:t>
            </a:r>
            <a:r>
              <a:rPr lang="sv-SE" altLang="en-US" sz="3700" dirty="0" err="1"/>
              <a:t>most</a:t>
            </a:r>
            <a:r>
              <a:rPr lang="sv-SE" altLang="en-US" sz="3700" dirty="0"/>
              <a:t> </a:t>
            </a:r>
            <a:r>
              <a:rPr lang="sv-SE" altLang="en-US" sz="3700" dirty="0" err="1"/>
              <a:t>important</a:t>
            </a:r>
            <a:r>
              <a:rPr lang="sv-SE" altLang="en-US" sz="3700" dirty="0"/>
              <a:t> </a:t>
            </a:r>
            <a:r>
              <a:rPr lang="sv-SE" altLang="en-US" sz="3700" dirty="0" err="1"/>
              <a:t>thing</a:t>
            </a:r>
            <a:r>
              <a:rPr lang="sv-SE" altLang="en-US" sz="3700" dirty="0"/>
              <a:t>! (</a:t>
            </a:r>
            <a:r>
              <a:rPr lang="sv-SE" altLang="en-US" sz="3700" dirty="0" err="1"/>
              <a:t>You</a:t>
            </a:r>
            <a:r>
              <a:rPr lang="sv-SE" altLang="en-US" sz="3700" dirty="0"/>
              <a:t> </a:t>
            </a:r>
            <a:r>
              <a:rPr lang="sv-SE" altLang="en-US" sz="3700" dirty="0" err="1"/>
              <a:t>only</a:t>
            </a:r>
            <a:r>
              <a:rPr lang="sv-SE" altLang="en-US" sz="3700" dirty="0"/>
              <a:t> </a:t>
            </a:r>
            <a:r>
              <a:rPr lang="sv-SE" altLang="en-US" sz="3700" dirty="0" err="1"/>
              <a:t>have</a:t>
            </a:r>
            <a:r>
              <a:rPr lang="sv-SE" altLang="en-US" sz="3700" dirty="0"/>
              <a:t> </a:t>
            </a:r>
            <a:r>
              <a:rPr lang="sv-SE" altLang="en-US" sz="3700" dirty="0" err="1"/>
              <a:t>seconds</a:t>
            </a:r>
            <a:r>
              <a:rPr lang="sv-SE" altLang="en-US" sz="3700" dirty="0"/>
              <a:t>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37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3700" dirty="0"/>
              <a:t>Present </a:t>
            </a:r>
            <a:r>
              <a:rPr lang="sv-SE" altLang="en-US" sz="3700" dirty="0" err="1"/>
              <a:t>what</a:t>
            </a:r>
            <a:r>
              <a:rPr lang="sv-SE" altLang="en-US" sz="3700" dirty="0"/>
              <a:t> has </a:t>
            </a:r>
            <a:r>
              <a:rPr lang="sv-SE" altLang="en-US" sz="3700" dirty="0" err="1"/>
              <a:t>been</a:t>
            </a:r>
            <a:r>
              <a:rPr lang="sv-SE" altLang="en-US" sz="3700" dirty="0"/>
              <a:t> </a:t>
            </a:r>
            <a:r>
              <a:rPr lang="sv-SE" altLang="en-US" sz="3700" dirty="0" err="1"/>
              <a:t>done</a:t>
            </a:r>
            <a:r>
              <a:rPr lang="sv-SE" altLang="en-US" sz="3700" dirty="0"/>
              <a:t>, by </a:t>
            </a:r>
            <a:r>
              <a:rPr lang="sv-SE" altLang="en-US" sz="3700" dirty="0" err="1"/>
              <a:t>whom</a:t>
            </a:r>
            <a:r>
              <a:rPr lang="sv-SE" altLang="en-US" sz="3700" dirty="0"/>
              <a:t> and the </a:t>
            </a:r>
            <a:r>
              <a:rPr lang="sv-SE" altLang="en-US" sz="3700" dirty="0" err="1"/>
              <a:t>results</a:t>
            </a:r>
            <a:r>
              <a:rPr lang="sv-SE" altLang="en-US" sz="3700" dirty="0"/>
              <a:t> and </a:t>
            </a:r>
            <a:r>
              <a:rPr lang="sv-SE" altLang="en-US" sz="3700" dirty="0" err="1"/>
              <a:t>conclusions</a:t>
            </a:r>
            <a:r>
              <a:rPr lang="sv-SE" altLang="en-US" sz="3700" dirty="0"/>
              <a:t>. </a:t>
            </a:r>
            <a:r>
              <a:rPr lang="sv-SE" altLang="en-US" sz="3700" dirty="0" err="1"/>
              <a:t>Keep</a:t>
            </a:r>
            <a:r>
              <a:rPr lang="sv-SE" altLang="en-US" sz="3700" dirty="0"/>
              <a:t> it short. </a:t>
            </a:r>
            <a:r>
              <a:rPr lang="sv-SE" altLang="en-US" sz="3700" dirty="0" err="1"/>
              <a:t>Too</a:t>
            </a:r>
            <a:r>
              <a:rPr lang="sv-SE" altLang="en-US" sz="3700" dirty="0"/>
              <a:t> </a:t>
            </a:r>
            <a:r>
              <a:rPr lang="sv-SE" altLang="en-US" sz="3700" dirty="0" err="1"/>
              <a:t>much</a:t>
            </a:r>
            <a:r>
              <a:rPr lang="sv-SE" altLang="en-US" sz="3700" dirty="0"/>
              <a:t> text </a:t>
            </a:r>
            <a:r>
              <a:rPr lang="sv-SE" altLang="en-US" sz="3700" dirty="0" err="1"/>
              <a:t>causes</a:t>
            </a:r>
            <a:r>
              <a:rPr lang="sv-SE" altLang="en-US" sz="3700" dirty="0"/>
              <a:t> the </a:t>
            </a:r>
            <a:r>
              <a:rPr lang="sv-SE" altLang="en-US" sz="3700" dirty="0" err="1"/>
              <a:t>message</a:t>
            </a:r>
            <a:r>
              <a:rPr lang="sv-SE" altLang="en-US" sz="3700" dirty="0"/>
              <a:t> to be </a:t>
            </a:r>
            <a:r>
              <a:rPr lang="sv-SE" altLang="en-US" sz="3700" dirty="0" err="1"/>
              <a:t>lost</a:t>
            </a:r>
            <a:r>
              <a:rPr lang="sv-SE" altLang="en-US" sz="3700" dirty="0"/>
              <a:t>. Try to make sure the poster gives an </a:t>
            </a:r>
            <a:r>
              <a:rPr lang="sv-SE" altLang="en-US" sz="3700" dirty="0" err="1"/>
              <a:t>airy</a:t>
            </a:r>
            <a:r>
              <a:rPr lang="sv-SE" altLang="en-US" sz="3700" dirty="0"/>
              <a:t> impression. (Body text: 34 pt </a:t>
            </a:r>
            <a:r>
              <a:rPr lang="sv-SE" altLang="en-US" sz="3700" dirty="0" err="1"/>
              <a:t>regular</a:t>
            </a:r>
            <a:r>
              <a:rPr lang="sv-SE" altLang="en-US" sz="3700" dirty="0"/>
              <a:t>)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86528CDA-DE25-3076-C191-27C41D3EE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91" y="26168933"/>
            <a:ext cx="11278693" cy="1268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25" tIns="77141" rIns="385725" bIns="77162">
            <a:spAutoFit/>
          </a:bodyPr>
          <a:lstStyle>
            <a:lvl1pPr defTabSz="84137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4137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4137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4137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4137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4626" b="1">
                <a:solidFill>
                  <a:srgbClr val="000000"/>
                </a:solidFill>
              </a:rPr>
              <a:t>Introduction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3700">
                <a:solidFill>
                  <a:srgbClr val="000000"/>
                </a:solidFill>
              </a:rPr>
              <a:t>Many posters are hard to read. Important results are often hidden in too many words. Do not try to bring in everything! Be logical - it's easier to follow the message.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37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4626" b="1">
                <a:solidFill>
                  <a:srgbClr val="000000"/>
                </a:solidFill>
              </a:rPr>
              <a:t>The goal of the poster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3700">
                <a:solidFill>
                  <a:srgbClr val="000000"/>
                </a:solidFill>
              </a:rPr>
              <a:t>Reach your audience! Grow interest, curiosity and attention. The poster should act as an ad and not as a report.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37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4626" b="1">
                <a:solidFill>
                  <a:srgbClr val="000000"/>
                </a:solidFill>
              </a:rPr>
              <a:t>Use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3700">
                <a:solidFill>
                  <a:srgbClr val="000000"/>
                </a:solidFill>
              </a:rPr>
              <a:t>Illustrative images allow you to remove unnecessary text. Photos capture the interest! If you do not have pictures, it's definitely worth taking a little extra effort to get it.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37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4626" b="1">
                <a:solidFill>
                  <a:srgbClr val="000000"/>
                </a:solidFill>
              </a:rPr>
              <a:t>Layout, Photography and Printing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3700">
                <a:solidFill>
                  <a:srgbClr val="000000"/>
                </a:solidFill>
              </a:rPr>
              <a:t>Do not underestimate the layout! If you're inexperienced, get help from a professional media agency.</a:t>
            </a: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3B70F0E6-1134-9C40-AECA-D3A3097E9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2844" y="28342699"/>
            <a:ext cx="9857842" cy="160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860" tIns="192860" rIns="192860" bIns="192860" anchor="t"/>
          <a:lstStyle>
            <a:lvl1pPr defTabSz="324802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24802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24802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24802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24802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Use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charts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to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illustrate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results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. </a:t>
            </a:r>
            <a:r>
              <a:rPr lang="sv-SE" sz="2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(the image </a:t>
            </a:r>
            <a:r>
              <a:rPr lang="sv-SE" sz="2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above</a:t>
            </a:r>
            <a:r>
              <a:rPr lang="sv-SE" sz="2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shows AI </a:t>
            </a:r>
            <a:r>
              <a:rPr lang="sv-SE" sz="2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generated</a:t>
            </a:r>
            <a:r>
              <a:rPr lang="sv-SE" sz="2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sv-SE" sz="280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charts</a:t>
            </a:r>
            <a:r>
              <a:rPr lang="sv-SE" sz="28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).</a:t>
            </a:r>
          </a:p>
          <a:p>
            <a:pPr>
              <a:spcBef>
                <a:spcPct val="0"/>
              </a:spcBef>
              <a:buNone/>
            </a:pPr>
            <a:endParaRPr lang="sv-SE" altLang="en-US" sz="275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Text Box 24">
            <a:extLst>
              <a:ext uri="{FF2B5EF4-FFF2-40B4-BE49-F238E27FC236}">
                <a16:creationId xmlns:a16="http://schemas.microsoft.com/office/drawing/2014/main" id="{8A2EC3FE-6AA8-F6EE-8425-387752D6C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7187" y="19616046"/>
            <a:ext cx="10085083" cy="37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725" tIns="77162" rIns="385725" bIns="77162">
            <a:spAutoFit/>
          </a:bodyPr>
          <a:lstStyle>
            <a:lvl1pPr defTabSz="84137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4137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4137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4137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4137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4626" b="1"/>
              <a:t>Tip: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3700"/>
              <a:t>If a poster is to be read vertically and at a distance, the letters should be centimeter high and use a sans-serif font. Left aligned text is most easily read. Max 45 keystrokes per line and 4-6 lines per parapgraph.</a:t>
            </a:r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548CEF01-B4A6-BBB8-80E5-028F5D12B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4085" y="16027346"/>
            <a:ext cx="9635719" cy="209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860" tIns="192860" rIns="192860" bIns="192860" anchor="t">
            <a:spAutoFit/>
          </a:bodyPr>
          <a:lstStyle>
            <a:lvl1pPr defTabSz="84137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4137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4137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4137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4137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275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Use images! A picture, says more than 1000 words.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sv-SE" altLang="en-US" sz="275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(Image caption text: 28 pt regular) </a:t>
            </a:r>
            <a:r>
              <a:rPr lang="sv-SE" sz="2800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(the image above shows AI generated machine).</a:t>
            </a:r>
          </a:p>
          <a:p>
            <a:pPr>
              <a:spcBef>
                <a:spcPct val="0"/>
              </a:spcBef>
              <a:buNone/>
            </a:pPr>
            <a:endParaRPr lang="sv-SE" altLang="en-US" sz="2750" dirty="0">
              <a:cs typeface="Arial"/>
            </a:endParaRP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955BC7C1-1679-86D1-B2E3-60815C50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86" y="24709686"/>
            <a:ext cx="9325482" cy="105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851" tIns="192923" rIns="385851" bIns="192923" anchor="t"/>
          <a:lstStyle>
            <a:lvl1pPr defTabSz="324802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24802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24802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24802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24802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Always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write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explanatory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captions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. 28pt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regular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(the image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above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shows AI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generated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machine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).</a:t>
            </a:r>
            <a:endParaRPr lang="en-US" altLang="en-US" sz="275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0" name="Text Box 34">
            <a:extLst>
              <a:ext uri="{FF2B5EF4-FFF2-40B4-BE49-F238E27FC236}">
                <a16:creationId xmlns:a16="http://schemas.microsoft.com/office/drawing/2014/main" id="{C1B0392B-3DEC-352B-AD4C-6621AE5CE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6098" y="33937781"/>
            <a:ext cx="8771093" cy="234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41" tIns="77141" rIns="77141" bIns="77141" anchor="t">
            <a:spAutoFit/>
          </a:bodyPr>
          <a:lstStyle>
            <a:lvl1pPr defTabSz="84137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4137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4137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4137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4137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413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sz="4600" b="1" dirty="0" err="1">
                <a:latin typeface="Arial"/>
                <a:ea typeface="ＭＳ Ｐゴシック"/>
                <a:cs typeface="Arial"/>
              </a:rPr>
              <a:t>Tip</a:t>
            </a:r>
            <a:r>
              <a:rPr lang="sv-SE" sz="4600" b="1" dirty="0">
                <a:latin typeface="Arial"/>
                <a:ea typeface="ＭＳ Ｐゴシック"/>
                <a:cs typeface="Arial"/>
              </a:rPr>
              <a:t>:</a:t>
            </a:r>
            <a:br>
              <a:rPr lang="sv-SE" sz="4600" b="1" dirty="0">
                <a:latin typeface="Arial"/>
                <a:ea typeface="ＭＳ Ｐゴシック"/>
                <a:cs typeface="Arial"/>
              </a:rPr>
            </a:br>
            <a:r>
              <a:rPr lang="sv-SE" altLang="en-US" sz="3200" dirty="0">
                <a:latin typeface="Arial"/>
                <a:ea typeface="ＭＳ Ｐゴシック"/>
                <a:cs typeface="Arial"/>
              </a:rPr>
              <a:t>Finish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with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a hint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of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what's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going on in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your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future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.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Please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do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add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a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photo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of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yourself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or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your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3200" dirty="0" err="1">
                <a:latin typeface="Arial"/>
                <a:ea typeface="ＭＳ Ｐゴシック"/>
                <a:cs typeface="Arial"/>
              </a:rPr>
              <a:t>group</a:t>
            </a:r>
            <a:r>
              <a:rPr lang="sv-SE" altLang="en-US" sz="3200" dirty="0">
                <a:latin typeface="Arial"/>
                <a:ea typeface="ＭＳ Ｐゴシック"/>
                <a:cs typeface="Arial"/>
              </a:rPr>
              <a:t>.</a:t>
            </a:r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5BC6236E-7C15-15C0-D0BF-5324FB0C5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7004" y="42666985"/>
            <a:ext cx="7397971" cy="29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851" tIns="385851" rIns="385851" bIns="385851" anchor="t">
            <a:spAutoFit/>
          </a:bodyPr>
          <a:lstStyle>
            <a:lvl1pPr defTabSz="654050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54050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54050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54050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54050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5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5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5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5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2750" b="1" dirty="0">
                <a:latin typeface="Arial"/>
                <a:ea typeface="ＭＳ Ｐゴシック"/>
                <a:cs typeface="Arial"/>
              </a:rPr>
              <a:t>Company/University </a:t>
            </a:r>
            <a:r>
              <a:rPr lang="sv-SE" altLang="en-US" sz="2750" dirty="0">
                <a:latin typeface="Arial"/>
                <a:ea typeface="ＭＳ Ｐゴシック"/>
                <a:cs typeface="Arial"/>
              </a:rPr>
              <a:t>(24 pt bold)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2750" dirty="0">
                <a:latin typeface="Arial"/>
                <a:ea typeface="ＭＳ Ｐゴシック"/>
                <a:cs typeface="Arial"/>
              </a:rPr>
              <a:t>Name Surname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2750" dirty="0">
                <a:latin typeface="Arial"/>
                <a:ea typeface="ＭＳ Ｐゴシック"/>
                <a:cs typeface="Arial"/>
              </a:rPr>
              <a:t>Title • Department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2750" dirty="0">
                <a:latin typeface="Arial"/>
                <a:ea typeface="ＭＳ Ｐゴシック"/>
                <a:cs typeface="Arial"/>
              </a:rPr>
              <a:t>Visitor address • Postal address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v-SE" altLang="en-US" sz="2775" dirty="0"/>
          </a:p>
        </p:txBody>
      </p:sp>
      <p:pic>
        <p:nvPicPr>
          <p:cNvPr id="23" name="Bildobjekt 22" descr="En bild som visar text, logotyp, Teckensnitt, symbol&#10;&#10;Automatiskt genererad beskrivning">
            <a:extLst>
              <a:ext uri="{FF2B5EF4-FFF2-40B4-BE49-F238E27FC236}">
                <a16:creationId xmlns:a16="http://schemas.microsoft.com/office/drawing/2014/main" id="{662AB8F6-0D87-4069-2309-5C99A73C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7259" y="42498482"/>
            <a:ext cx="2871725" cy="2793123"/>
          </a:xfrm>
          <a:prstGeom prst="rect">
            <a:avLst/>
          </a:prstGeom>
        </p:spPr>
      </p:pic>
      <p:sp>
        <p:nvSpPr>
          <p:cNvPr id="24" name="Rectangle 22">
            <a:extLst>
              <a:ext uri="{FF2B5EF4-FFF2-40B4-BE49-F238E27FC236}">
                <a16:creationId xmlns:a16="http://schemas.microsoft.com/office/drawing/2014/main" id="{FD86B523-1A30-777A-4A24-AFFFA8E0B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8033" y="40906984"/>
            <a:ext cx="9857842" cy="166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860" tIns="192860" rIns="192860" bIns="192860" anchor="t"/>
          <a:lstStyle>
            <a:lvl1pPr defTabSz="324802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24802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24802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24802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24802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en-US" sz="275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(Place your Logo here)</a:t>
            </a:r>
            <a:endParaRPr lang="sv-SE" dirty="0"/>
          </a:p>
        </p:txBody>
      </p:sp>
      <p:pic>
        <p:nvPicPr>
          <p:cNvPr id="25" name="Bildobjekt 24" descr="En bild som visar person, person, klädsel, Människoansikte&#10;&#10;Automatiskt genererad beskrivning">
            <a:extLst>
              <a:ext uri="{FF2B5EF4-FFF2-40B4-BE49-F238E27FC236}">
                <a16:creationId xmlns:a16="http://schemas.microsoft.com/office/drawing/2014/main" id="{DFE4F721-77C2-ACD9-725C-FD050D593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7259" y="35266160"/>
            <a:ext cx="2821941" cy="3558171"/>
          </a:xfrm>
          <a:prstGeom prst="rect">
            <a:avLst/>
          </a:prstGeom>
        </p:spPr>
      </p:pic>
      <p:cxnSp>
        <p:nvCxnSpPr>
          <p:cNvPr id="26" name="Koppling: böjd 25">
            <a:extLst>
              <a:ext uri="{FF2B5EF4-FFF2-40B4-BE49-F238E27FC236}">
                <a16:creationId xmlns:a16="http://schemas.microsoft.com/office/drawing/2014/main" id="{025AD8DE-C709-83FA-52E6-FE6AC1030717}"/>
              </a:ext>
            </a:extLst>
          </p:cNvPr>
          <p:cNvCxnSpPr>
            <a:cxnSpLocks/>
          </p:cNvCxnSpPr>
          <p:nvPr/>
        </p:nvCxnSpPr>
        <p:spPr bwMode="auto">
          <a:xfrm>
            <a:off x="21206683" y="41712488"/>
            <a:ext cx="1114000" cy="106105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22">
            <a:extLst>
              <a:ext uri="{FF2B5EF4-FFF2-40B4-BE49-F238E27FC236}">
                <a16:creationId xmlns:a16="http://schemas.microsoft.com/office/drawing/2014/main" id="{42BCD205-5777-6C40-2A27-3E0E1584B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9957" y="38797060"/>
            <a:ext cx="4633822" cy="122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860" tIns="192860" rIns="192860" bIns="192860" anchor="t"/>
          <a:lstStyle>
            <a:lvl1pPr defTabSz="3248025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3248025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3248025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3248025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3248025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32480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Name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sv-SE" altLang="en-US" sz="275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Surname</a:t>
            </a:r>
            <a: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br>
              <a:rPr lang="sv-SE" altLang="en-US" sz="275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</a:br>
            <a:endParaRPr lang="sv-SE" altLang="en-US" sz="275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algn="ctr">
              <a:spcBef>
                <a:spcPct val="0"/>
              </a:spcBef>
              <a:buNone/>
            </a:pPr>
            <a:endParaRPr lang="sv-SE" altLang="en-US" sz="275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486FB474-7D55-AAD7-9EE3-49DD7D4A2133}"/>
              </a:ext>
            </a:extLst>
          </p:cNvPr>
          <p:cNvSpPr txBox="1"/>
          <p:nvPr/>
        </p:nvSpPr>
        <p:spPr>
          <a:xfrm>
            <a:off x="18071780" y="37842782"/>
            <a:ext cx="400931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>
                <a:latin typeface="Arial"/>
                <a:ea typeface="ＭＳ Ｐゴシック"/>
                <a:cs typeface="Arial"/>
              </a:rPr>
              <a:t>(</a:t>
            </a:r>
            <a:r>
              <a:rPr lang="sv-SE" sz="2800" err="1">
                <a:latin typeface="Arial"/>
                <a:ea typeface="ＭＳ Ｐゴシック"/>
                <a:cs typeface="Arial"/>
              </a:rPr>
              <a:t>This</a:t>
            </a:r>
            <a:r>
              <a:rPr lang="sv-SE" sz="2800">
                <a:latin typeface="Arial"/>
                <a:ea typeface="ＭＳ Ｐゴシック"/>
                <a:cs typeface="Arial"/>
              </a:rPr>
              <a:t> man is AI </a:t>
            </a:r>
            <a:r>
              <a:rPr lang="sv-SE" sz="2800" err="1">
                <a:latin typeface="Arial"/>
                <a:ea typeface="ＭＳ Ｐゴシック"/>
                <a:cs typeface="Arial"/>
              </a:rPr>
              <a:t>generated</a:t>
            </a:r>
            <a:r>
              <a:rPr lang="sv-SE" sz="2800">
                <a:latin typeface="Arial"/>
                <a:ea typeface="ＭＳ Ｐゴシック"/>
                <a:cs typeface="Arial"/>
              </a:rPr>
              <a:t>)</a:t>
            </a:r>
            <a:endParaRPr lang="sv-SE">
              <a:latin typeface="Arial"/>
              <a:ea typeface="ＭＳ Ｐゴシック"/>
            </a:endParaRPr>
          </a:p>
        </p:txBody>
      </p:sp>
      <p:cxnSp>
        <p:nvCxnSpPr>
          <p:cNvPr id="29" name="Koppling: böjd 28">
            <a:extLst>
              <a:ext uri="{FF2B5EF4-FFF2-40B4-BE49-F238E27FC236}">
                <a16:creationId xmlns:a16="http://schemas.microsoft.com/office/drawing/2014/main" id="{E0EA7E0B-D9C7-94B7-816A-DDE69D94F8EE}"/>
              </a:ext>
            </a:extLst>
          </p:cNvPr>
          <p:cNvCxnSpPr>
            <a:cxnSpLocks/>
          </p:cNvCxnSpPr>
          <p:nvPr/>
        </p:nvCxnSpPr>
        <p:spPr bwMode="auto">
          <a:xfrm flipV="1">
            <a:off x="20743270" y="37010598"/>
            <a:ext cx="1123858" cy="839796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Bildobjekt 29" descr="En bild som visar transport, grävmaskin, utomhus, Konstruktionsutrustning&#10;&#10;Automatiskt genererad beskrivning">
            <a:extLst>
              <a:ext uri="{FF2B5EF4-FFF2-40B4-BE49-F238E27FC236}">
                <a16:creationId xmlns:a16="http://schemas.microsoft.com/office/drawing/2014/main" id="{1C935909-F270-B75D-9C72-7FC64886D3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5" t="732" r="214" b="-143"/>
          <a:stretch/>
        </p:blipFill>
        <p:spPr>
          <a:xfrm>
            <a:off x="581165" y="18317378"/>
            <a:ext cx="12215479" cy="6261039"/>
          </a:xfrm>
          <a:prstGeom prst="rect">
            <a:avLst/>
          </a:prstGeom>
        </p:spPr>
      </p:pic>
      <p:pic>
        <p:nvPicPr>
          <p:cNvPr id="31" name="Bildobjekt 30" descr="En bild som visar Barnkonst, design&#10;&#10;Automatiskt genererad beskrivning">
            <a:extLst>
              <a:ext uri="{FF2B5EF4-FFF2-40B4-BE49-F238E27FC236}">
                <a16:creationId xmlns:a16="http://schemas.microsoft.com/office/drawing/2014/main" id="{37CC4618-AD53-A430-F3AD-A92CF35B31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2" t="20384" r="413" b="15817"/>
          <a:stretch/>
        </p:blipFill>
        <p:spPr>
          <a:xfrm>
            <a:off x="13221025" y="24578418"/>
            <a:ext cx="12141221" cy="3808184"/>
          </a:xfrm>
          <a:prstGeom prst="rect">
            <a:avLst/>
          </a:prstGeom>
        </p:spPr>
      </p:pic>
      <p:sp>
        <p:nvSpPr>
          <p:cNvPr id="32" name="Rectangle 37">
            <a:extLst>
              <a:ext uri="{FF2B5EF4-FFF2-40B4-BE49-F238E27FC236}">
                <a16:creationId xmlns:a16="http://schemas.microsoft.com/office/drawing/2014/main" id="{57F96D91-A42E-095B-436B-499D666C3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6204" y="42666985"/>
            <a:ext cx="7397971" cy="204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851" tIns="385851" rIns="385851" bIns="385851" anchor="t">
            <a:spAutoFit/>
          </a:bodyPr>
          <a:lstStyle>
            <a:lvl1pPr defTabSz="654050">
              <a:spcBef>
                <a:spcPct val="20000"/>
              </a:spcBef>
              <a:buChar char="•"/>
              <a:defRPr sz="1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54050">
              <a:spcBef>
                <a:spcPct val="20000"/>
              </a:spcBef>
              <a:buChar char="–"/>
              <a:defRPr sz="1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54050">
              <a:spcBef>
                <a:spcPct val="20000"/>
              </a:spcBef>
              <a:buChar char="•"/>
              <a:defRPr sz="8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54050">
              <a:spcBef>
                <a:spcPct val="20000"/>
              </a:spcBef>
              <a:buChar char="–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54050">
              <a:spcBef>
                <a:spcPct val="20000"/>
              </a:spcBef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5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5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5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54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2750" dirty="0">
                <a:latin typeface="Arial"/>
                <a:ea typeface="ＭＳ Ｐゴシック"/>
                <a:cs typeface="Arial"/>
              </a:rPr>
              <a:t>E-mail: name@domain.com  	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2750" dirty="0">
                <a:latin typeface="Arial"/>
                <a:ea typeface="ＭＳ Ｐゴシック"/>
                <a:cs typeface="Arial"/>
              </a:rPr>
              <a:t>Phone: xxx-xxx xx xx, Fax: xxx-xxx xx xx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en-US" sz="2750" dirty="0">
                <a:latin typeface="Arial"/>
                <a:ea typeface="ＭＳ Ｐゴシック"/>
                <a:cs typeface="Arial"/>
              </a:rPr>
              <a:t>Web: </a:t>
            </a:r>
            <a:r>
              <a:rPr lang="sv-SE" altLang="en-US" sz="2750" i="1" dirty="0">
                <a:latin typeface="Arial"/>
                <a:ea typeface="ＭＳ Ｐゴシック"/>
                <a:cs typeface="Arial"/>
              </a:rPr>
              <a:t>www.domain.com</a:t>
            </a:r>
          </a:p>
        </p:txBody>
      </p:sp>
    </p:spTree>
    <p:extLst>
      <p:ext uri="{BB962C8B-B14F-4D97-AF65-F5344CB8AC3E}">
        <p14:creationId xmlns:p14="http://schemas.microsoft.com/office/powerpoint/2010/main" val="3101734777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49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6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49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6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2347</TotalTime>
  <Words>470</Words>
  <Application>Microsoft Macintosh PowerPoint</Application>
  <PresentationFormat>Anpassad</PresentationFormat>
  <Paragraphs>36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4" baseType="lpstr">
      <vt:lpstr>Aptos</vt:lpstr>
      <vt:lpstr>Arial</vt:lpstr>
      <vt:lpstr>Standardformgivning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Andreas Andersson</dc:creator>
  <cp:lastModifiedBy>AppInConf Support</cp:lastModifiedBy>
  <cp:revision>12</cp:revision>
  <dcterms:created xsi:type="dcterms:W3CDTF">2017-07-27T14:41:45Z</dcterms:created>
  <dcterms:modified xsi:type="dcterms:W3CDTF">2025-01-15T07:03:50Z</dcterms:modified>
</cp:coreProperties>
</file>