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801"/>
  </p:normalViewPr>
  <p:slideViewPr>
    <p:cSldViewPr>
      <p:cViewPr varScale="1">
        <p:scale>
          <a:sx n="15" d="100"/>
          <a:sy n="15" d="100"/>
        </p:scale>
        <p:origin x="3616" y="448"/>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543" y="14315796"/>
            <a:ext cx="22031616" cy="9876396"/>
          </a:xfrm>
        </p:spPr>
        <p:txBody>
          <a:bodyPr/>
          <a:lstStyle/>
          <a:p>
            <a:r>
              <a:rPr lang="sv-SE"/>
              <a:t>Klicka här för att ändra format</a:t>
            </a:r>
          </a:p>
        </p:txBody>
      </p:sp>
      <p:sp>
        <p:nvSpPr>
          <p:cNvPr id="3" name="Underrubrik 2"/>
          <p:cNvSpPr>
            <a:spLocks noGrp="1"/>
          </p:cNvSpPr>
          <p:nvPr>
            <p:ph type="subTitle" idx="1"/>
          </p:nvPr>
        </p:nvSpPr>
        <p:spPr>
          <a:xfrm>
            <a:off x="3887455" y="26112210"/>
            <a:ext cx="18145796" cy="11776092"/>
          </a:xfrm>
        </p:spPr>
        <p:txBody>
          <a:bodyPr/>
          <a:lstStyle>
            <a:lvl1pPr marL="0" indent="0" algn="ctr">
              <a:buNone/>
              <a:defRPr/>
            </a:lvl1pPr>
            <a:lvl2pPr marL="491236" indent="0" algn="ctr">
              <a:buNone/>
              <a:defRPr/>
            </a:lvl2pPr>
            <a:lvl3pPr marL="982473" indent="0" algn="ctr">
              <a:buNone/>
              <a:defRPr/>
            </a:lvl3pPr>
            <a:lvl4pPr marL="1473709" indent="0" algn="ctr">
              <a:buNone/>
              <a:defRPr/>
            </a:lvl4pPr>
            <a:lvl5pPr marL="1964944" indent="0" algn="ctr">
              <a:buNone/>
              <a:defRPr/>
            </a:lvl5pPr>
            <a:lvl6pPr marL="2456182" indent="0" algn="ctr">
              <a:buNone/>
              <a:defRPr/>
            </a:lvl6pPr>
            <a:lvl7pPr marL="2947417" indent="0" algn="ctr">
              <a:buNone/>
              <a:defRPr/>
            </a:lvl7pPr>
            <a:lvl8pPr marL="3438654" indent="0" algn="ctr">
              <a:buNone/>
              <a:defRPr/>
            </a:lvl8pPr>
            <a:lvl9pPr marL="392989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1F0F83B0-430A-EC08-06E4-CAB6FF10AA37}"/>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AD414AB-0554-DF94-E75C-FBA08B287DD7}"/>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267574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006BDE9-6DD6-1C67-B648-979B5123C94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CA02001-CB03-C9D5-C261-0243DE0F2747}"/>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CDC23A8-5C39-D8A8-A2BC-14C3D2C62982}"/>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1837537-5B66-904D-AD0E-9945655B54B4}" type="slidenum">
              <a:rPr lang="sv-SE" altLang="en-US"/>
              <a:pPr/>
              <a:t>‹#›</a:t>
            </a:fld>
            <a:endParaRPr lang="sv-SE" altLang="en-US"/>
          </a:p>
        </p:txBody>
      </p:sp>
    </p:spTree>
    <p:extLst>
      <p:ext uri="{BB962C8B-B14F-4D97-AF65-F5344CB8AC3E}">
        <p14:creationId xmlns:p14="http://schemas.microsoft.com/office/powerpoint/2010/main" val="237042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346" y="1844840"/>
            <a:ext cx="5831994" cy="3931866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364" y="1844840"/>
            <a:ext cx="17339243" cy="3931866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2E5D6F1C-B7BA-6711-E10A-062CE484FBE2}"/>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393B79D3-5A6B-3066-7815-B8A19EBC499E}"/>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93AE6C1-EFAE-E263-C7C8-63441E7AFC51}"/>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F4F179-C423-3945-8FC2-743B43B97FA1}" type="slidenum">
              <a:rPr lang="sv-SE" altLang="en-US"/>
              <a:pPr/>
              <a:t>‹#›</a:t>
            </a:fld>
            <a:endParaRPr lang="sv-SE" altLang="en-US"/>
          </a:p>
        </p:txBody>
      </p:sp>
    </p:spTree>
    <p:extLst>
      <p:ext uri="{BB962C8B-B14F-4D97-AF65-F5344CB8AC3E}">
        <p14:creationId xmlns:p14="http://schemas.microsoft.com/office/powerpoint/2010/main" val="334395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2DD89B4-BE6C-E052-ABB9-08AB90104BA6}"/>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220230B-90CA-66A9-51A3-0BBEE5E0ACD5}"/>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D558A39-F756-B5DC-D43C-B509B787A437}"/>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C4BB6E-BBD7-F94E-85FA-4A6D5C14F30C}" type="slidenum">
              <a:rPr lang="sv-SE" altLang="en-US"/>
              <a:pPr/>
              <a:t>‹#›</a:t>
            </a:fld>
            <a:endParaRPr lang="sv-SE" altLang="en-US"/>
          </a:p>
        </p:txBody>
      </p:sp>
    </p:spTree>
    <p:extLst>
      <p:ext uri="{BB962C8B-B14F-4D97-AF65-F5344CB8AC3E}">
        <p14:creationId xmlns:p14="http://schemas.microsoft.com/office/powerpoint/2010/main" val="49841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403" y="29610900"/>
            <a:ext cx="22033248" cy="9153089"/>
          </a:xfrm>
        </p:spPr>
        <p:txBody>
          <a:bodyPr anchor="t"/>
          <a:lstStyle>
            <a:lvl1pPr algn="l">
              <a:defRPr sz="4279" b="1" cap="all"/>
            </a:lvl1pPr>
          </a:lstStyle>
          <a:p>
            <a:r>
              <a:rPr lang="sv-SE"/>
              <a:t>Klicka här för att ändra format</a:t>
            </a:r>
          </a:p>
        </p:txBody>
      </p:sp>
      <p:sp>
        <p:nvSpPr>
          <p:cNvPr id="3" name="Platshållare för text 2"/>
          <p:cNvSpPr>
            <a:spLocks noGrp="1"/>
          </p:cNvSpPr>
          <p:nvPr>
            <p:ph type="body" idx="1"/>
          </p:nvPr>
        </p:nvSpPr>
        <p:spPr>
          <a:xfrm>
            <a:off x="2047403" y="19531332"/>
            <a:ext cx="22033248" cy="10079571"/>
          </a:xfrm>
        </p:spPr>
        <p:txBody>
          <a:bodyPr anchor="b"/>
          <a:lstStyle>
            <a:lvl1pPr marL="0" indent="0">
              <a:buNone/>
              <a:defRPr sz="2197"/>
            </a:lvl1pPr>
            <a:lvl2pPr marL="491236" indent="0">
              <a:buNone/>
              <a:defRPr sz="1850"/>
            </a:lvl2pPr>
            <a:lvl3pPr marL="982473" indent="0">
              <a:buNone/>
              <a:defRPr sz="1735"/>
            </a:lvl3pPr>
            <a:lvl4pPr marL="1473709" indent="0">
              <a:buNone/>
              <a:defRPr sz="1503"/>
            </a:lvl4pPr>
            <a:lvl5pPr marL="1964944" indent="0">
              <a:buNone/>
              <a:defRPr sz="1503"/>
            </a:lvl5pPr>
            <a:lvl6pPr marL="2456182" indent="0">
              <a:buNone/>
              <a:defRPr sz="1503"/>
            </a:lvl6pPr>
            <a:lvl7pPr marL="2947417" indent="0">
              <a:buNone/>
              <a:defRPr sz="1503"/>
            </a:lvl7pPr>
            <a:lvl8pPr marL="3438654" indent="0">
              <a:buNone/>
              <a:defRPr sz="1503"/>
            </a:lvl8pPr>
            <a:lvl9pPr marL="3929890" indent="0">
              <a:buNone/>
              <a:defRPr sz="1503"/>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56260615-231D-C65A-A778-C2EE495D57CD}"/>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6207CE0-2404-3687-EA11-650FF8923662}"/>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6521EAE-7A73-0679-C42F-325DBD6C0DF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98BA14D-CD2C-1340-BE9C-D7F73CBAA592}" type="slidenum">
              <a:rPr lang="sv-SE" altLang="en-US"/>
              <a:pPr/>
              <a:t>‹#›</a:t>
            </a:fld>
            <a:endParaRPr lang="sv-SE" altLang="en-US"/>
          </a:p>
        </p:txBody>
      </p:sp>
    </p:spTree>
    <p:extLst>
      <p:ext uri="{BB962C8B-B14F-4D97-AF65-F5344CB8AC3E}">
        <p14:creationId xmlns:p14="http://schemas.microsoft.com/office/powerpoint/2010/main" val="79546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363"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038722"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038D9C03-0A16-2F2E-3E80-EDF0AAB5D32D}"/>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8941507-AADF-BC68-FC6B-5B451372F94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2B0A19D6-F37C-FBDC-C0C4-8525F3DF5FF0}"/>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711C006-13C4-944F-A4A6-85105F4020C5}" type="slidenum">
              <a:rPr lang="sv-SE" altLang="en-US"/>
              <a:pPr/>
              <a:t>‹#›</a:t>
            </a:fld>
            <a:endParaRPr lang="sv-SE" altLang="en-US"/>
          </a:p>
        </p:txBody>
      </p:sp>
    </p:spTree>
    <p:extLst>
      <p:ext uri="{BB962C8B-B14F-4D97-AF65-F5344CB8AC3E}">
        <p14:creationId xmlns:p14="http://schemas.microsoft.com/office/powerpoint/2010/main" val="408859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364" y="10315257"/>
            <a:ext cx="11451737"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364" y="14614469"/>
            <a:ext cx="11451737"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704" y="10315257"/>
            <a:ext cx="11456635"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704" y="14614469"/>
            <a:ext cx="11456635"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3FDA908E-3335-4075-67AB-003279895923}"/>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F560EDEB-07F4-DFC9-07F5-CC6166046E05}"/>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2C11DD7C-5648-3FE5-B8D3-2167312C03F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1CF73B2-35E1-B845-82A0-6DFEAD20B979}" type="slidenum">
              <a:rPr lang="sv-SE" altLang="en-US"/>
              <a:pPr/>
              <a:t>‹#›</a:t>
            </a:fld>
            <a:endParaRPr lang="sv-SE" altLang="en-US"/>
          </a:p>
        </p:txBody>
      </p:sp>
    </p:spTree>
    <p:extLst>
      <p:ext uri="{BB962C8B-B14F-4D97-AF65-F5344CB8AC3E}">
        <p14:creationId xmlns:p14="http://schemas.microsoft.com/office/powerpoint/2010/main" val="241530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8E5C3C72-FF03-8325-F02C-4771DDDE5688}"/>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4C4BB6BB-B049-FDDC-D5DA-D4CA1DEC2BB3}"/>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7891D5D2-DAC6-FEA6-6254-5244E871DF64}"/>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872C121-780A-AE47-993A-D07DB4E1216E}" type="slidenum">
              <a:rPr lang="sv-SE" altLang="en-US"/>
              <a:pPr/>
              <a:t>‹#›</a:t>
            </a:fld>
            <a:endParaRPr lang="sv-SE" altLang="en-US"/>
          </a:p>
        </p:txBody>
      </p:sp>
    </p:spTree>
    <p:extLst>
      <p:ext uri="{BB962C8B-B14F-4D97-AF65-F5344CB8AC3E}">
        <p14:creationId xmlns:p14="http://schemas.microsoft.com/office/powerpoint/2010/main" val="114666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B0C247-9931-9382-77C6-6AEA56FB4B02}"/>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AF4CC13F-2D44-9889-9969-D8197A77C5D9}"/>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9FE5A2D1-DDBA-3794-E6AF-BDF014A7B23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44EA716-356E-9846-9A2E-0C6C72CE1B3F}" type="slidenum">
              <a:rPr lang="sv-SE" altLang="en-US"/>
              <a:pPr/>
              <a:t>‹#›</a:t>
            </a:fld>
            <a:endParaRPr lang="sv-SE" altLang="en-US"/>
          </a:p>
        </p:txBody>
      </p:sp>
    </p:spTree>
    <p:extLst>
      <p:ext uri="{BB962C8B-B14F-4D97-AF65-F5344CB8AC3E}">
        <p14:creationId xmlns:p14="http://schemas.microsoft.com/office/powerpoint/2010/main" val="5162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364" y="1834686"/>
            <a:ext cx="8527577" cy="7808061"/>
          </a:xfrm>
        </p:spPr>
        <p:txBody>
          <a:bodyPr anchor="b"/>
          <a:lstStyle>
            <a:lvl1pPr algn="l">
              <a:defRPr sz="2197" b="1"/>
            </a:lvl1pPr>
          </a:lstStyle>
          <a:p>
            <a:r>
              <a:rPr lang="sv-SE"/>
              <a:t>Klicka här för att ändra format</a:t>
            </a:r>
          </a:p>
        </p:txBody>
      </p:sp>
      <p:sp>
        <p:nvSpPr>
          <p:cNvPr id="3" name="Platshållare för innehåll 2"/>
          <p:cNvSpPr>
            <a:spLocks noGrp="1"/>
          </p:cNvSpPr>
          <p:nvPr>
            <p:ph idx="1"/>
          </p:nvPr>
        </p:nvSpPr>
        <p:spPr>
          <a:xfrm>
            <a:off x="10134155" y="1834687"/>
            <a:ext cx="14490186" cy="39328816"/>
          </a:xfrm>
        </p:spPr>
        <p:txBody>
          <a:bodyPr/>
          <a:lstStyle>
            <a:lvl1pPr>
              <a:defRPr sz="3469"/>
            </a:lvl1pPr>
            <a:lvl2pPr>
              <a:defRPr sz="3007"/>
            </a:lvl2pPr>
            <a:lvl3pPr>
              <a:defRPr sz="2660"/>
            </a:lvl3pPr>
            <a:lvl4pPr>
              <a:defRPr sz="2197"/>
            </a:lvl4pPr>
            <a:lvl5pPr>
              <a:defRPr sz="2197"/>
            </a:lvl5pPr>
            <a:lvl6pPr>
              <a:defRPr sz="2197"/>
            </a:lvl6pPr>
            <a:lvl7pPr>
              <a:defRPr sz="2197"/>
            </a:lvl7pPr>
            <a:lvl8pPr>
              <a:defRPr sz="2197"/>
            </a:lvl8pPr>
            <a:lvl9pPr>
              <a:defRPr sz="219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364" y="9642744"/>
            <a:ext cx="8527577" cy="31520756"/>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8D68A51D-1FBE-9272-B639-A91BA9CB340C}"/>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3B32B9A-A7F7-808D-69C6-ABFAE21023B3}"/>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F3B5FFA7-F960-47AD-23CC-C7AA50106F15}"/>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95B3AC2-EB4A-3841-9960-6A06844D8636}" type="slidenum">
              <a:rPr lang="sv-SE" altLang="en-US"/>
              <a:pPr/>
              <a:t>‹#›</a:t>
            </a:fld>
            <a:endParaRPr lang="sv-SE" altLang="en-US"/>
          </a:p>
        </p:txBody>
      </p:sp>
    </p:spTree>
    <p:extLst>
      <p:ext uri="{BB962C8B-B14F-4D97-AF65-F5344CB8AC3E}">
        <p14:creationId xmlns:p14="http://schemas.microsoft.com/office/powerpoint/2010/main" val="74645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955" y="32256258"/>
            <a:ext cx="15551440" cy="3807522"/>
          </a:xfrm>
        </p:spPr>
        <p:txBody>
          <a:bodyPr anchor="b"/>
          <a:lstStyle>
            <a:lvl1pPr algn="l">
              <a:defRPr sz="2197" b="1"/>
            </a:lvl1pPr>
          </a:lstStyle>
          <a:p>
            <a:r>
              <a:rPr lang="sv-SE"/>
              <a:t>Klicka här för att ändra format</a:t>
            </a:r>
          </a:p>
        </p:txBody>
      </p:sp>
      <p:sp>
        <p:nvSpPr>
          <p:cNvPr id="3" name="Platshållare för bild 2"/>
          <p:cNvSpPr>
            <a:spLocks noGrp="1"/>
          </p:cNvSpPr>
          <p:nvPr>
            <p:ph type="pic" idx="1"/>
          </p:nvPr>
        </p:nvSpPr>
        <p:spPr>
          <a:xfrm>
            <a:off x="5080955" y="4118384"/>
            <a:ext cx="15551440" cy="27648218"/>
          </a:xfrm>
        </p:spPr>
        <p:txBody>
          <a:bodyPr/>
          <a:lstStyle>
            <a:lvl1pPr marL="0" indent="0">
              <a:buNone/>
              <a:defRPr sz="3469"/>
            </a:lvl1pPr>
            <a:lvl2pPr marL="491236" indent="0">
              <a:buNone/>
              <a:defRPr sz="3007"/>
            </a:lvl2pPr>
            <a:lvl3pPr marL="982473" indent="0">
              <a:buNone/>
              <a:defRPr sz="2660"/>
            </a:lvl3pPr>
            <a:lvl4pPr marL="1473709" indent="0">
              <a:buNone/>
              <a:defRPr sz="2197"/>
            </a:lvl4pPr>
            <a:lvl5pPr marL="1964944" indent="0">
              <a:buNone/>
              <a:defRPr sz="2197"/>
            </a:lvl5pPr>
            <a:lvl6pPr marL="2456182" indent="0">
              <a:buNone/>
              <a:defRPr sz="2197"/>
            </a:lvl6pPr>
            <a:lvl7pPr marL="2947417" indent="0">
              <a:buNone/>
              <a:defRPr sz="2197"/>
            </a:lvl7pPr>
            <a:lvl8pPr marL="3438654" indent="0">
              <a:buNone/>
              <a:defRPr sz="2197"/>
            </a:lvl8pPr>
            <a:lvl9pPr marL="3929890" indent="0">
              <a:buNone/>
              <a:defRPr sz="2197"/>
            </a:lvl9pPr>
          </a:lstStyle>
          <a:p>
            <a:pPr lvl="0"/>
            <a:endParaRPr lang="sv-SE" noProof="0"/>
          </a:p>
        </p:txBody>
      </p:sp>
      <p:sp>
        <p:nvSpPr>
          <p:cNvPr id="4" name="Platshållare för text 3"/>
          <p:cNvSpPr>
            <a:spLocks noGrp="1"/>
          </p:cNvSpPr>
          <p:nvPr>
            <p:ph type="body" sz="half" idx="2"/>
          </p:nvPr>
        </p:nvSpPr>
        <p:spPr>
          <a:xfrm>
            <a:off x="5080955" y="36063779"/>
            <a:ext cx="15551440" cy="5408550"/>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07455582-DF63-DDFE-02A6-D977CDCDEA21}"/>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0C2826F-0E36-78FD-BDB5-04C5221408F1}"/>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15B68F0-A770-8E1D-AA1C-362CFEA9BAD8}"/>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6FB0525-08B1-E440-A2BD-70483D929790}" type="slidenum">
              <a:rPr lang="sv-SE" altLang="en-US"/>
              <a:pPr/>
              <a:t>‹#›</a:t>
            </a:fld>
            <a:endParaRPr lang="sv-SE" altLang="en-US"/>
          </a:p>
        </p:txBody>
      </p:sp>
    </p:spTree>
    <p:extLst>
      <p:ext uri="{BB962C8B-B14F-4D97-AF65-F5344CB8AC3E}">
        <p14:creationId xmlns:p14="http://schemas.microsoft.com/office/powerpoint/2010/main" val="3750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E4EFFD-2725-0C3C-E76B-D3802DDADA56}"/>
              </a:ext>
            </a:extLst>
          </p:cNvPr>
          <p:cNvSpPr>
            <a:spLocks noGrp="1" noChangeArrowheads="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D67CA559-6F65-4119-78F0-08F3CE0D8AD7}"/>
              </a:ext>
            </a:extLst>
          </p:cNvPr>
          <p:cNvSpPr>
            <a:spLocks noGrp="1" noChangeArrowheads="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19F6B5D6-D9A5-2976-9DF9-09A0D90EE2B4}"/>
              </a:ext>
            </a:extLst>
          </p:cNvPr>
          <p:cNvSpPr>
            <a:spLocks noGrp="1" noChangeArrowheads="1"/>
          </p:cNvSpPr>
          <p:nvPr>
            <p:ph type="dt" sz="half" idx="2"/>
          </p:nvPr>
        </p:nvSpPr>
        <p:spPr bwMode="auto">
          <a:xfrm>
            <a:off x="1296219" y="41964669"/>
            <a:ext cx="604779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782">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BCC8E1D1-DD36-8DAE-1F3A-2478DD4D5822}"/>
              </a:ext>
            </a:extLst>
          </p:cNvPr>
          <p:cNvSpPr>
            <a:spLocks noGrp="1" noChangeArrowheads="1"/>
          </p:cNvSpPr>
          <p:nvPr>
            <p:ph type="ftr" sz="quarter" idx="3"/>
          </p:nvPr>
        </p:nvSpPr>
        <p:spPr bwMode="auto">
          <a:xfrm>
            <a:off x="8856883" y="41964669"/>
            <a:ext cx="820693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782">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3756016" rtl="0" eaLnBrk="0" fontAlgn="base" hangingPunct="0">
        <a:spcBef>
          <a:spcPct val="0"/>
        </a:spcBef>
        <a:spcAft>
          <a:spcPct val="0"/>
        </a:spcAft>
        <a:defRPr sz="18040">
          <a:solidFill>
            <a:schemeClr val="tx2"/>
          </a:solidFill>
          <a:latin typeface="+mj-lt"/>
          <a:ea typeface="ＭＳ Ｐゴシック" charset="0"/>
          <a:cs typeface="ＭＳ Ｐゴシック" charset="0"/>
        </a:defRPr>
      </a:lvl1pPr>
      <a:lvl2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2pPr>
      <a:lvl3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3pPr>
      <a:lvl4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4pPr>
      <a:lvl5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5pPr>
      <a:lvl6pPr marL="491236" algn="ctr" defTabSz="3757617" rtl="0" fontAlgn="base">
        <a:spcBef>
          <a:spcPct val="0"/>
        </a:spcBef>
        <a:spcAft>
          <a:spcPct val="0"/>
        </a:spcAft>
        <a:defRPr sz="18040">
          <a:solidFill>
            <a:schemeClr val="tx2"/>
          </a:solidFill>
          <a:latin typeface="Arial" charset="0"/>
        </a:defRPr>
      </a:lvl6pPr>
      <a:lvl7pPr marL="982473" algn="ctr" defTabSz="3757617" rtl="0" fontAlgn="base">
        <a:spcBef>
          <a:spcPct val="0"/>
        </a:spcBef>
        <a:spcAft>
          <a:spcPct val="0"/>
        </a:spcAft>
        <a:defRPr sz="18040">
          <a:solidFill>
            <a:schemeClr val="tx2"/>
          </a:solidFill>
          <a:latin typeface="Arial" charset="0"/>
        </a:defRPr>
      </a:lvl7pPr>
      <a:lvl8pPr marL="1473709" algn="ctr" defTabSz="3757617" rtl="0" fontAlgn="base">
        <a:spcBef>
          <a:spcPct val="0"/>
        </a:spcBef>
        <a:spcAft>
          <a:spcPct val="0"/>
        </a:spcAft>
        <a:defRPr sz="18040">
          <a:solidFill>
            <a:schemeClr val="tx2"/>
          </a:solidFill>
          <a:latin typeface="Arial" charset="0"/>
        </a:defRPr>
      </a:lvl8pPr>
      <a:lvl9pPr marL="1964944" algn="ctr" defTabSz="3757617" rtl="0" fontAlgn="base">
        <a:spcBef>
          <a:spcPct val="0"/>
        </a:spcBef>
        <a:spcAft>
          <a:spcPct val="0"/>
        </a:spcAft>
        <a:defRPr sz="18040">
          <a:solidFill>
            <a:schemeClr val="tx2"/>
          </a:solidFill>
          <a:latin typeface="Arial" charset="0"/>
        </a:defRPr>
      </a:lvl9pPr>
    </p:titleStyle>
    <p:bodyStyle>
      <a:lvl1pPr marL="1408048" indent="-1408048" algn="l" defTabSz="3756016" rtl="0" eaLnBrk="0" fontAlgn="base" hangingPunct="0">
        <a:spcBef>
          <a:spcPct val="20000"/>
        </a:spcBef>
        <a:spcAft>
          <a:spcPct val="0"/>
        </a:spcAft>
        <a:buChar char="•"/>
        <a:defRPr sz="13183">
          <a:solidFill>
            <a:schemeClr val="tx1"/>
          </a:solidFill>
          <a:latin typeface="+mn-lt"/>
          <a:ea typeface="ＭＳ Ｐゴシック" charset="0"/>
          <a:cs typeface="ＭＳ Ｐゴシック" charset="0"/>
        </a:defRPr>
      </a:lvl1pPr>
      <a:lvl2pPr marL="3051075" indent="-1171231" algn="l" defTabSz="3756016" rtl="0" eaLnBrk="0" fontAlgn="base" hangingPunct="0">
        <a:spcBef>
          <a:spcPct val="20000"/>
        </a:spcBef>
        <a:spcAft>
          <a:spcPct val="0"/>
        </a:spcAft>
        <a:buChar char="–"/>
        <a:defRPr sz="11564">
          <a:solidFill>
            <a:schemeClr val="tx1"/>
          </a:solidFill>
          <a:latin typeface="+mn-lt"/>
          <a:ea typeface="ＭＳ Ｐゴシック" charset="0"/>
        </a:defRPr>
      </a:lvl2pPr>
      <a:lvl3pPr marL="4695938" indent="-938087" algn="l" defTabSz="3756016" rtl="0" eaLnBrk="0" fontAlgn="base" hangingPunct="0">
        <a:spcBef>
          <a:spcPct val="20000"/>
        </a:spcBef>
        <a:spcAft>
          <a:spcPct val="0"/>
        </a:spcAft>
        <a:buChar char="•"/>
        <a:defRPr sz="9945">
          <a:solidFill>
            <a:schemeClr val="tx1"/>
          </a:solidFill>
          <a:latin typeface="+mn-lt"/>
          <a:ea typeface="ＭＳ Ｐゴシック" charset="0"/>
        </a:defRPr>
      </a:lvl3pPr>
      <a:lvl4pPr marL="6575782"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4pPr>
      <a:lvl5pPr marL="8453791"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5pPr>
      <a:lvl6pPr marL="8946300" indent="-939832" algn="l" defTabSz="3757617" rtl="0" fontAlgn="base">
        <a:spcBef>
          <a:spcPct val="20000"/>
        </a:spcBef>
        <a:spcAft>
          <a:spcPct val="0"/>
        </a:spcAft>
        <a:buChar char="»"/>
        <a:defRPr sz="8326">
          <a:solidFill>
            <a:schemeClr val="tx1"/>
          </a:solidFill>
          <a:latin typeface="+mn-lt"/>
        </a:defRPr>
      </a:lvl6pPr>
      <a:lvl7pPr marL="9437537" indent="-939832" algn="l" defTabSz="3757617" rtl="0" fontAlgn="base">
        <a:spcBef>
          <a:spcPct val="20000"/>
        </a:spcBef>
        <a:spcAft>
          <a:spcPct val="0"/>
        </a:spcAft>
        <a:buChar char="»"/>
        <a:defRPr sz="8326">
          <a:solidFill>
            <a:schemeClr val="tx1"/>
          </a:solidFill>
          <a:latin typeface="+mn-lt"/>
        </a:defRPr>
      </a:lvl7pPr>
      <a:lvl8pPr marL="9928773" indent="-939832" algn="l" defTabSz="3757617" rtl="0" fontAlgn="base">
        <a:spcBef>
          <a:spcPct val="20000"/>
        </a:spcBef>
        <a:spcAft>
          <a:spcPct val="0"/>
        </a:spcAft>
        <a:buChar char="»"/>
        <a:defRPr sz="8326">
          <a:solidFill>
            <a:schemeClr val="tx1"/>
          </a:solidFill>
          <a:latin typeface="+mn-lt"/>
        </a:defRPr>
      </a:lvl8pPr>
      <a:lvl9pPr marL="10420008" indent="-939832" algn="l" defTabSz="3757617" rtl="0" fontAlgn="base">
        <a:spcBef>
          <a:spcPct val="20000"/>
        </a:spcBef>
        <a:spcAft>
          <a:spcPct val="0"/>
        </a:spcAft>
        <a:buChar char="»"/>
        <a:defRPr sz="8326">
          <a:solidFill>
            <a:schemeClr val="tx1"/>
          </a:solidFill>
          <a:latin typeface="+mn-lt"/>
        </a:defRPr>
      </a:lvl9pPr>
    </p:bodyStyle>
    <p:otherStyle>
      <a:defPPr>
        <a:defRPr lang="sv-SE"/>
      </a:defPPr>
      <a:lvl1pPr marL="0" algn="l" defTabSz="982473" rtl="0" eaLnBrk="1" latinLnBrk="0" hangingPunct="1">
        <a:defRPr sz="1850" kern="1200">
          <a:solidFill>
            <a:schemeClr val="tx1"/>
          </a:solidFill>
          <a:latin typeface="+mn-lt"/>
          <a:ea typeface="+mn-ea"/>
          <a:cs typeface="+mn-cs"/>
        </a:defRPr>
      </a:lvl1pPr>
      <a:lvl2pPr marL="491236" algn="l" defTabSz="982473" rtl="0" eaLnBrk="1" latinLnBrk="0" hangingPunct="1">
        <a:defRPr sz="1850" kern="1200">
          <a:solidFill>
            <a:schemeClr val="tx1"/>
          </a:solidFill>
          <a:latin typeface="+mn-lt"/>
          <a:ea typeface="+mn-ea"/>
          <a:cs typeface="+mn-cs"/>
        </a:defRPr>
      </a:lvl2pPr>
      <a:lvl3pPr marL="982473" algn="l" defTabSz="982473" rtl="0" eaLnBrk="1" latinLnBrk="0" hangingPunct="1">
        <a:defRPr sz="1850" kern="1200">
          <a:solidFill>
            <a:schemeClr val="tx1"/>
          </a:solidFill>
          <a:latin typeface="+mn-lt"/>
          <a:ea typeface="+mn-ea"/>
          <a:cs typeface="+mn-cs"/>
        </a:defRPr>
      </a:lvl3pPr>
      <a:lvl4pPr marL="1473709" algn="l" defTabSz="982473" rtl="0" eaLnBrk="1" latinLnBrk="0" hangingPunct="1">
        <a:defRPr sz="1850" kern="1200">
          <a:solidFill>
            <a:schemeClr val="tx1"/>
          </a:solidFill>
          <a:latin typeface="+mn-lt"/>
          <a:ea typeface="+mn-ea"/>
          <a:cs typeface="+mn-cs"/>
        </a:defRPr>
      </a:lvl4pPr>
      <a:lvl5pPr marL="1964944" algn="l" defTabSz="982473" rtl="0" eaLnBrk="1" latinLnBrk="0" hangingPunct="1">
        <a:defRPr sz="1850" kern="1200">
          <a:solidFill>
            <a:schemeClr val="tx1"/>
          </a:solidFill>
          <a:latin typeface="+mn-lt"/>
          <a:ea typeface="+mn-ea"/>
          <a:cs typeface="+mn-cs"/>
        </a:defRPr>
      </a:lvl5pPr>
      <a:lvl6pPr marL="2456182" algn="l" defTabSz="982473" rtl="0" eaLnBrk="1" latinLnBrk="0" hangingPunct="1">
        <a:defRPr sz="1850" kern="1200">
          <a:solidFill>
            <a:schemeClr val="tx1"/>
          </a:solidFill>
          <a:latin typeface="+mn-lt"/>
          <a:ea typeface="+mn-ea"/>
          <a:cs typeface="+mn-cs"/>
        </a:defRPr>
      </a:lvl6pPr>
      <a:lvl7pPr marL="2947417" algn="l" defTabSz="982473" rtl="0" eaLnBrk="1" latinLnBrk="0" hangingPunct="1">
        <a:defRPr sz="1850" kern="1200">
          <a:solidFill>
            <a:schemeClr val="tx1"/>
          </a:solidFill>
          <a:latin typeface="+mn-lt"/>
          <a:ea typeface="+mn-ea"/>
          <a:cs typeface="+mn-cs"/>
        </a:defRPr>
      </a:lvl7pPr>
      <a:lvl8pPr marL="3438654" algn="l" defTabSz="982473" rtl="0" eaLnBrk="1" latinLnBrk="0" hangingPunct="1">
        <a:defRPr sz="1850" kern="1200">
          <a:solidFill>
            <a:schemeClr val="tx1"/>
          </a:solidFill>
          <a:latin typeface="+mn-lt"/>
          <a:ea typeface="+mn-ea"/>
          <a:cs typeface="+mn-cs"/>
        </a:defRPr>
      </a:lvl8pPr>
      <a:lvl9pPr marL="3929890" algn="l" defTabSz="982473"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3">
            <a:extLst>
              <a:ext uri="{FF2B5EF4-FFF2-40B4-BE49-F238E27FC236}">
                <a16:creationId xmlns:a16="http://schemas.microsoft.com/office/drawing/2014/main" id="{8076B3F1-FD17-6D30-EEAA-00BC16526C96}"/>
              </a:ext>
            </a:extLst>
          </p:cNvPr>
          <p:cNvSpPr/>
          <p:nvPr/>
        </p:nvSpPr>
        <p:spPr bwMode="auto">
          <a:xfrm>
            <a:off x="387472" y="41608538"/>
            <a:ext cx="24980542" cy="4080817"/>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029" name="Rectangle 1">
            <a:extLst>
              <a:ext uri="{FF2B5EF4-FFF2-40B4-BE49-F238E27FC236}">
                <a16:creationId xmlns:a16="http://schemas.microsoft.com/office/drawing/2014/main" id="{21814903-DBA5-3744-73ED-AF83E9382932}"/>
              </a:ext>
            </a:extLst>
          </p:cNvPr>
          <p:cNvSpPr>
            <a:spLocks noChangeArrowheads="1"/>
          </p:cNvSpPr>
          <p:nvPr/>
        </p:nvSpPr>
        <p:spPr bwMode="auto">
          <a:xfrm>
            <a:off x="372786" y="502989"/>
            <a:ext cx="25112714" cy="4881193"/>
          </a:xfrm>
          <a:prstGeom prst="rect">
            <a:avLst/>
          </a:prstGeom>
          <a:solidFill>
            <a:schemeClr val="accent1">
              <a:lumMod val="25000"/>
            </a:schemeClr>
          </a:solidFill>
          <a:ln w="9525">
            <a:solidFill>
              <a:schemeClr val="tx1"/>
            </a:solidFill>
            <a:round/>
            <a:headEnd/>
            <a:tailEnd/>
          </a:ln>
        </p:spPr>
        <p:txBody>
          <a:bodyPr lIns="82274" tIns="41138" rIns="82274" bIns="41138"/>
          <a:lstStyle/>
          <a:p>
            <a:pPr defTabSz="3146535" eaLnBrk="1" hangingPunct="1">
              <a:defRPr/>
            </a:pPr>
            <a:endParaRPr lang="en-US" sz="6245">
              <a:latin typeface="Arial" charset="0"/>
            </a:endParaRPr>
          </a:p>
        </p:txBody>
      </p:sp>
      <p:sp>
        <p:nvSpPr>
          <p:cNvPr id="34" name="Rectangle 33">
            <a:extLst>
              <a:ext uri="{FF2B5EF4-FFF2-40B4-BE49-F238E27FC236}">
                <a16:creationId xmlns:a16="http://schemas.microsoft.com/office/drawing/2014/main" id="{514BE019-E02C-8BC8-A132-55275D7B643D}"/>
              </a:ext>
            </a:extLst>
          </p:cNvPr>
          <p:cNvSpPr/>
          <p:nvPr/>
        </p:nvSpPr>
        <p:spPr bwMode="auto">
          <a:xfrm>
            <a:off x="13391746" y="36670439"/>
            <a:ext cx="10243344" cy="4022073"/>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07C70B86-074D-97EF-519F-F4202D5EBC0B}"/>
              </a:ext>
            </a:extLst>
          </p:cNvPr>
          <p:cNvSpPr/>
          <p:nvPr/>
        </p:nvSpPr>
        <p:spPr bwMode="auto">
          <a:xfrm>
            <a:off x="13391747" y="18083726"/>
            <a:ext cx="12156169" cy="18113095"/>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3F1A23D3-BA56-8865-486D-BE8960BBDB2E}"/>
              </a:ext>
            </a:extLst>
          </p:cNvPr>
          <p:cNvSpPr/>
          <p:nvPr/>
        </p:nvSpPr>
        <p:spPr bwMode="auto">
          <a:xfrm>
            <a:off x="372787" y="18083725"/>
            <a:ext cx="12156169" cy="22608786"/>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527021E6-C237-BB01-8578-26ECA5CDE554}"/>
              </a:ext>
            </a:extLst>
          </p:cNvPr>
          <p:cNvSpPr/>
          <p:nvPr/>
        </p:nvSpPr>
        <p:spPr bwMode="auto">
          <a:xfrm>
            <a:off x="435201" y="5923885"/>
            <a:ext cx="25112714" cy="11618301"/>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AD9D9503-8302-4DBA-A447-B5714AE1A522}"/>
              </a:ext>
            </a:extLst>
          </p:cNvPr>
          <p:cNvSpPr/>
          <p:nvPr/>
        </p:nvSpPr>
        <p:spPr bwMode="auto">
          <a:xfrm>
            <a:off x="387472" y="40859562"/>
            <a:ext cx="25112714" cy="464439"/>
          </a:xfrm>
          <a:prstGeom prst="rect">
            <a:avLst/>
          </a:prstGeom>
          <a:solidFill>
            <a:schemeClr val="accent1">
              <a:lumMod val="2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20" name="Rectangle 5">
            <a:extLst>
              <a:ext uri="{FF2B5EF4-FFF2-40B4-BE49-F238E27FC236}">
                <a16:creationId xmlns:a16="http://schemas.microsoft.com/office/drawing/2014/main" id="{74EDF2EA-172A-815D-77DE-7F3F0FCB4DFF}"/>
              </a:ext>
            </a:extLst>
          </p:cNvPr>
          <p:cNvSpPr>
            <a:spLocks noChangeArrowheads="1"/>
          </p:cNvSpPr>
          <p:nvPr/>
        </p:nvSpPr>
        <p:spPr bwMode="auto">
          <a:xfrm>
            <a:off x="1422821" y="1105107"/>
            <a:ext cx="23458727"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7632">
                <a:solidFill>
                  <a:schemeClr val="bg1"/>
                </a:solidFill>
              </a:rPr>
              <a:t>Scientific Poster template for PowerPoint. </a:t>
            </a:r>
          </a:p>
          <a:p>
            <a:pPr eaLnBrk="1" hangingPunct="1">
              <a:spcBef>
                <a:spcPct val="0"/>
              </a:spcBef>
              <a:buFontTx/>
              <a:buNone/>
            </a:pPr>
            <a:r>
              <a:rPr lang="sv-SE" altLang="en-US" sz="7632">
                <a:solidFill>
                  <a:schemeClr val="bg1"/>
                </a:solidFill>
              </a:rPr>
              <a:t>(Title: 72 pt, regular)</a:t>
            </a:r>
            <a:endParaRPr lang="en-US" altLang="en-US" sz="7632">
              <a:solidFill>
                <a:schemeClr val="bg1"/>
              </a:solidFill>
            </a:endParaRPr>
          </a:p>
        </p:txBody>
      </p:sp>
      <p:sp>
        <p:nvSpPr>
          <p:cNvPr id="13321" name="Text Box 6">
            <a:extLst>
              <a:ext uri="{FF2B5EF4-FFF2-40B4-BE49-F238E27FC236}">
                <a16:creationId xmlns:a16="http://schemas.microsoft.com/office/drawing/2014/main" id="{42ECEFF7-FFE0-69F3-2C3B-F61A55B90362}"/>
              </a:ext>
            </a:extLst>
          </p:cNvPr>
          <p:cNvSpPr txBox="1">
            <a:spLocks noChangeArrowheads="1"/>
          </p:cNvSpPr>
          <p:nvPr/>
        </p:nvSpPr>
        <p:spPr bwMode="auto">
          <a:xfrm>
            <a:off x="1103405" y="4657235"/>
            <a:ext cx="23598242"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solidFill>
                  <a:schemeClr val="bg1"/>
                </a:solidFill>
              </a:rPr>
              <a:t>Name and surname of the authors (28 pt regular)</a:t>
            </a:r>
            <a:endParaRPr lang="en-US" altLang="en-US" sz="3238">
              <a:solidFill>
                <a:schemeClr val="bg1"/>
              </a:solidFill>
            </a:endParaRPr>
          </a:p>
        </p:txBody>
      </p:sp>
      <p:sp>
        <p:nvSpPr>
          <p:cNvPr id="13322" name="Text Box 8">
            <a:extLst>
              <a:ext uri="{FF2B5EF4-FFF2-40B4-BE49-F238E27FC236}">
                <a16:creationId xmlns:a16="http://schemas.microsoft.com/office/drawing/2014/main" id="{617F1A3A-B79A-DB8B-384A-A4D1698DEB4B}"/>
              </a:ext>
            </a:extLst>
          </p:cNvPr>
          <p:cNvSpPr txBox="1">
            <a:spLocks noChangeArrowheads="1"/>
          </p:cNvSpPr>
          <p:nvPr/>
        </p:nvSpPr>
        <p:spPr bwMode="auto">
          <a:xfrm>
            <a:off x="719739" y="6219437"/>
            <a:ext cx="13775278" cy="89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This is an example of a poster. Please use the template, but feel free to adjust areas, image and image size, etc. Your poster will be presented electronically on 50” screens.</a:t>
            </a:r>
          </a:p>
          <a:p>
            <a:pPr eaLnBrk="1" hangingPunct="1">
              <a:spcBef>
                <a:spcPct val="0"/>
              </a:spcBef>
              <a:buFontTx/>
              <a:buNone/>
            </a:pPr>
            <a:endParaRPr lang="sv-SE" altLang="en-US" sz="4626" b="1"/>
          </a:p>
          <a:p>
            <a:pPr eaLnBrk="1" hangingPunct="1">
              <a:spcBef>
                <a:spcPct val="0"/>
              </a:spcBef>
              <a:buFontTx/>
              <a:buNone/>
            </a:pPr>
            <a:r>
              <a:rPr lang="sv-SE" altLang="en-US" sz="4626" b="1"/>
              <a:t>The conclusion first (headlines: 44 pt bold)</a:t>
            </a:r>
            <a:endParaRPr lang="sv-SE" altLang="en-US" sz="4626" b="1" i="1"/>
          </a:p>
          <a:p>
            <a:pPr eaLnBrk="1" hangingPunct="1">
              <a:spcBef>
                <a:spcPct val="0"/>
              </a:spcBef>
              <a:buFontTx/>
              <a:buNone/>
            </a:pPr>
            <a:r>
              <a:rPr lang="sv-SE" altLang="en-US" sz="3700"/>
              <a:t>The purpose of a poster is to reach out with your message! Capture the reader's interest by starting with the most important thing! (You only have seconds). </a:t>
            </a:r>
          </a:p>
          <a:p>
            <a:pPr eaLnBrk="1" hangingPunct="1">
              <a:spcBef>
                <a:spcPct val="0"/>
              </a:spcBef>
              <a:buFontTx/>
              <a:buNone/>
            </a:pPr>
            <a:endParaRPr lang="sv-SE" altLang="en-US" sz="3700"/>
          </a:p>
          <a:p>
            <a:pPr eaLnBrk="1" hangingPunct="1">
              <a:spcBef>
                <a:spcPct val="0"/>
              </a:spcBef>
              <a:buFontTx/>
              <a:buNone/>
            </a:pPr>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3" name="Text Box 18">
            <a:extLst>
              <a:ext uri="{FF2B5EF4-FFF2-40B4-BE49-F238E27FC236}">
                <a16:creationId xmlns:a16="http://schemas.microsoft.com/office/drawing/2014/main" id="{0C121FE5-D3AA-602B-7457-DECDC87DA358}"/>
              </a:ext>
            </a:extLst>
          </p:cNvPr>
          <p:cNvSpPr txBox="1">
            <a:spLocks noChangeArrowheads="1"/>
          </p:cNvSpPr>
          <p:nvPr/>
        </p:nvSpPr>
        <p:spPr bwMode="auto">
          <a:xfrm>
            <a:off x="793167" y="18893279"/>
            <a:ext cx="11278693" cy="1268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Introduction</a:t>
            </a:r>
          </a:p>
          <a:p>
            <a:pPr eaLnBrk="1" hangingPunct="1">
              <a:spcBef>
                <a:spcPct val="0"/>
              </a:spcBef>
              <a:buFontTx/>
              <a:buNone/>
            </a:pPr>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The goal of the poster</a:t>
            </a:r>
          </a:p>
          <a:p>
            <a:pPr eaLnBrk="1" hangingPunct="1">
              <a:spcBef>
                <a:spcPct val="0"/>
              </a:spcBef>
              <a:buFontTx/>
              <a:buNone/>
            </a:pPr>
            <a:r>
              <a:rPr lang="sv-SE" altLang="en-US" sz="3700">
                <a:solidFill>
                  <a:srgbClr val="000000"/>
                </a:solidFill>
              </a:rPr>
              <a:t>Reach your audience! Grow interest, curiosity and attention. The poster should act as an ad and not as a report.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Use images</a:t>
            </a:r>
          </a:p>
          <a:p>
            <a:pPr eaLnBrk="1" hangingPunct="1">
              <a:spcBef>
                <a:spcPct val="0"/>
              </a:spcBef>
              <a:buFontTx/>
              <a:buNone/>
            </a:pPr>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Layout, Photography and Printing</a:t>
            </a:r>
          </a:p>
          <a:p>
            <a:pPr eaLnBrk="1" hangingPunct="1">
              <a:spcBef>
                <a:spcPct val="0"/>
              </a:spcBef>
              <a:buFontTx/>
              <a:buNone/>
            </a:pPr>
            <a:r>
              <a:rPr lang="sv-SE" altLang="en-US" sz="3700">
                <a:solidFill>
                  <a:srgbClr val="000000"/>
                </a:solidFill>
              </a:rPr>
              <a:t>Do not underestimate the layout! If you're inexperienced, get help from a professional media agency.</a:t>
            </a:r>
          </a:p>
        </p:txBody>
      </p:sp>
      <p:sp>
        <p:nvSpPr>
          <p:cNvPr id="13324" name="Rectangle 22">
            <a:extLst>
              <a:ext uri="{FF2B5EF4-FFF2-40B4-BE49-F238E27FC236}">
                <a16:creationId xmlns:a16="http://schemas.microsoft.com/office/drawing/2014/main" id="{E595988F-91DF-9AF1-B78E-8BC6D1A63F1A}"/>
              </a:ext>
            </a:extLst>
          </p:cNvPr>
          <p:cNvSpPr>
            <a:spLocks noChangeArrowheads="1"/>
          </p:cNvSpPr>
          <p:nvPr/>
        </p:nvSpPr>
        <p:spPr bwMode="auto">
          <a:xfrm>
            <a:off x="14542746" y="24123260"/>
            <a:ext cx="9857842" cy="166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Use charts to illustrate results. If you’re wondering, the image above is a four-dimensional Venn diagram.</a:t>
            </a:r>
            <a:endParaRPr lang="en-US" altLang="en-US" sz="2775">
              <a:solidFill>
                <a:srgbClr val="000000"/>
              </a:solidFill>
            </a:endParaRPr>
          </a:p>
        </p:txBody>
      </p:sp>
      <p:sp>
        <p:nvSpPr>
          <p:cNvPr id="13325" name="Text Box 24">
            <a:extLst>
              <a:ext uri="{FF2B5EF4-FFF2-40B4-BE49-F238E27FC236}">
                <a16:creationId xmlns:a16="http://schemas.microsoft.com/office/drawing/2014/main" id="{3FEB2116-A3B1-B8AE-4DB9-B5CC175AC555}"/>
              </a:ext>
            </a:extLst>
          </p:cNvPr>
          <p:cNvSpPr txBox="1">
            <a:spLocks noChangeArrowheads="1"/>
          </p:cNvSpPr>
          <p:nvPr/>
        </p:nvSpPr>
        <p:spPr bwMode="auto">
          <a:xfrm>
            <a:off x="13958985" y="25896571"/>
            <a:ext cx="10006535" cy="37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Tip:</a:t>
            </a:r>
          </a:p>
          <a:p>
            <a:pPr eaLnBrk="1" hangingPunct="1">
              <a:spcBef>
                <a:spcPct val="0"/>
              </a:spcBef>
              <a:buFontTx/>
              <a:buNone/>
            </a:pPr>
            <a:r>
              <a:rPr lang="sv-SE" altLang="en-US" sz="3700"/>
              <a:t>If a poster is to be read vertically and at a distance, the letters should be centimeter high and use a sans-serif font. Left aligned text is most easily read. Max 45 keystrokes per line and 4-6 lines per parapgraph.</a:t>
            </a:r>
          </a:p>
        </p:txBody>
      </p:sp>
      <p:sp>
        <p:nvSpPr>
          <p:cNvPr id="13326" name="Text Box 26">
            <a:extLst>
              <a:ext uri="{FF2B5EF4-FFF2-40B4-BE49-F238E27FC236}">
                <a16:creationId xmlns:a16="http://schemas.microsoft.com/office/drawing/2014/main" id="{6F89B1B8-D97B-81B9-2B4A-786B8C86BBA7}"/>
              </a:ext>
            </a:extLst>
          </p:cNvPr>
          <p:cNvSpPr txBox="1">
            <a:spLocks noChangeArrowheads="1"/>
          </p:cNvSpPr>
          <p:nvPr/>
        </p:nvSpPr>
        <p:spPr bwMode="auto">
          <a:xfrm>
            <a:off x="15541381" y="8301148"/>
            <a:ext cx="9635719" cy="12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Use images! A picture, says more than 1000 words. </a:t>
            </a:r>
          </a:p>
          <a:p>
            <a:pPr eaLnBrk="1" hangingPunct="1">
              <a:spcBef>
                <a:spcPct val="0"/>
              </a:spcBef>
              <a:buFontTx/>
              <a:buNone/>
            </a:pPr>
            <a:r>
              <a:rPr lang="sv-SE" altLang="en-US" sz="2775"/>
              <a:t>(Image caption text: 28 pt regular)</a:t>
            </a:r>
            <a:endParaRPr lang="en-US" altLang="en-US" sz="2775"/>
          </a:p>
        </p:txBody>
      </p:sp>
      <p:sp>
        <p:nvSpPr>
          <p:cNvPr id="13327" name="Rectangle 31">
            <a:extLst>
              <a:ext uri="{FF2B5EF4-FFF2-40B4-BE49-F238E27FC236}">
                <a16:creationId xmlns:a16="http://schemas.microsoft.com/office/drawing/2014/main" id="{C2E8C15D-3C17-61D7-7378-86D1E432E242}"/>
              </a:ext>
            </a:extLst>
          </p:cNvPr>
          <p:cNvSpPr>
            <a:spLocks noChangeArrowheads="1"/>
          </p:cNvSpPr>
          <p:nvPr/>
        </p:nvSpPr>
        <p:spPr bwMode="auto">
          <a:xfrm>
            <a:off x="886789" y="39027509"/>
            <a:ext cx="9325482"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8" name="Text Box 34">
            <a:extLst>
              <a:ext uri="{FF2B5EF4-FFF2-40B4-BE49-F238E27FC236}">
                <a16:creationId xmlns:a16="http://schemas.microsoft.com/office/drawing/2014/main" id="{A756B129-D615-B636-63A8-58DAA0F4F933}"/>
              </a:ext>
            </a:extLst>
          </p:cNvPr>
          <p:cNvSpPr txBox="1">
            <a:spLocks noChangeArrowheads="1"/>
          </p:cNvSpPr>
          <p:nvPr/>
        </p:nvSpPr>
        <p:spPr bwMode="auto">
          <a:xfrm>
            <a:off x="13764399" y="36808118"/>
            <a:ext cx="8771093" cy="16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t>Finish with a hint of what's going on in your future research. Please do add a photo of yourself.</a:t>
            </a:r>
          </a:p>
        </p:txBody>
      </p:sp>
      <p:sp>
        <p:nvSpPr>
          <p:cNvPr id="13329" name="Rectangle 37">
            <a:extLst>
              <a:ext uri="{FF2B5EF4-FFF2-40B4-BE49-F238E27FC236}">
                <a16:creationId xmlns:a16="http://schemas.microsoft.com/office/drawing/2014/main" id="{BA25B54B-CE4A-842C-B060-06B955626A64}"/>
              </a:ext>
            </a:extLst>
          </p:cNvPr>
          <p:cNvSpPr>
            <a:spLocks noChangeArrowheads="1"/>
          </p:cNvSpPr>
          <p:nvPr/>
        </p:nvSpPr>
        <p:spPr bwMode="auto">
          <a:xfrm>
            <a:off x="1481564" y="41472694"/>
            <a:ext cx="7397971" cy="29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b="1"/>
              <a:t>Hospital/University </a:t>
            </a:r>
            <a:r>
              <a:rPr lang="sv-SE" altLang="en-US" sz="2775"/>
              <a:t>(24 pt bold)</a:t>
            </a:r>
          </a:p>
          <a:p>
            <a:pPr eaLnBrk="1" hangingPunct="1">
              <a:spcBef>
                <a:spcPct val="0"/>
              </a:spcBef>
              <a:buFontTx/>
              <a:buNone/>
            </a:pPr>
            <a:r>
              <a:rPr lang="sv-SE" altLang="en-US" sz="2775"/>
              <a:t>Name Surname</a:t>
            </a:r>
          </a:p>
          <a:p>
            <a:pPr eaLnBrk="1" hangingPunct="1">
              <a:spcBef>
                <a:spcPct val="0"/>
              </a:spcBef>
              <a:buFontTx/>
              <a:buNone/>
            </a:pPr>
            <a:r>
              <a:rPr lang="sv-SE" altLang="en-US" sz="2775"/>
              <a:t>Title •</a:t>
            </a:r>
            <a:r>
              <a:rPr lang="sv-SE" altLang="en-US" sz="2775">
                <a:solidFill>
                  <a:srgbClr val="000000"/>
                </a:solidFill>
              </a:rPr>
              <a:t> Department</a:t>
            </a:r>
            <a:endParaRPr lang="sv-SE" altLang="en-US" sz="2775"/>
          </a:p>
          <a:p>
            <a:pPr eaLnBrk="1" hangingPunct="1">
              <a:spcBef>
                <a:spcPct val="0"/>
              </a:spcBef>
              <a:buFontTx/>
              <a:buNone/>
            </a:pPr>
            <a:r>
              <a:rPr lang="sv-SE" altLang="en-US" sz="2775"/>
              <a:t>Visitor address • Postal address</a:t>
            </a:r>
          </a:p>
          <a:p>
            <a:pPr eaLnBrk="1" hangingPunct="1">
              <a:spcBef>
                <a:spcPct val="0"/>
              </a:spcBef>
              <a:buFontTx/>
              <a:buNone/>
            </a:pPr>
            <a:endParaRPr lang="sv-SE" altLang="en-US" sz="2775"/>
          </a:p>
        </p:txBody>
      </p:sp>
      <p:sp>
        <p:nvSpPr>
          <p:cNvPr id="13330" name="Rectangle 38">
            <a:extLst>
              <a:ext uri="{FF2B5EF4-FFF2-40B4-BE49-F238E27FC236}">
                <a16:creationId xmlns:a16="http://schemas.microsoft.com/office/drawing/2014/main" id="{D859FB5A-99A2-8219-992B-58B0E2C38913}"/>
              </a:ext>
            </a:extLst>
          </p:cNvPr>
          <p:cNvSpPr>
            <a:spLocks noChangeArrowheads="1"/>
          </p:cNvSpPr>
          <p:nvPr/>
        </p:nvSpPr>
        <p:spPr bwMode="auto">
          <a:xfrm>
            <a:off x="9380689" y="41775589"/>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E-mail: name@domain.com </a:t>
            </a:r>
            <a:r>
              <a:rPr lang="sv-SE" altLang="en-US" sz="2775">
                <a:solidFill>
                  <a:srgbClr val="000000"/>
                </a:solidFill>
              </a:rPr>
              <a:t> 	 </a:t>
            </a:r>
          </a:p>
          <a:p>
            <a:pPr eaLnBrk="1" hangingPunct="1">
              <a:spcBef>
                <a:spcPct val="0"/>
              </a:spcBef>
              <a:buFontTx/>
              <a:buNone/>
            </a:pPr>
            <a:r>
              <a:rPr lang="sv-SE" altLang="en-US" sz="2775"/>
              <a:t>Phone: xxx-xxx xx xx, Fax: xxx-xxx xx xx</a:t>
            </a:r>
            <a:r>
              <a:rPr lang="sv-SE" altLang="en-US" sz="2775">
                <a:solidFill>
                  <a:srgbClr val="000000"/>
                </a:solidFill>
              </a:rPr>
              <a:t> </a:t>
            </a:r>
          </a:p>
          <a:p>
            <a:pPr eaLnBrk="1" hangingPunct="1">
              <a:spcBef>
                <a:spcPct val="0"/>
              </a:spcBef>
              <a:buFontTx/>
              <a:buNone/>
            </a:pPr>
            <a:r>
              <a:rPr lang="sv-SE" altLang="en-US" sz="2775"/>
              <a:t>Web: </a:t>
            </a:r>
            <a:r>
              <a:rPr lang="sv-SE" altLang="en-US" sz="2775" i="1"/>
              <a:t>www.domain.com</a:t>
            </a:r>
          </a:p>
        </p:txBody>
      </p:sp>
      <p:grpSp>
        <p:nvGrpSpPr>
          <p:cNvPr id="13331" name="Grupp 29">
            <a:extLst>
              <a:ext uri="{FF2B5EF4-FFF2-40B4-BE49-F238E27FC236}">
                <a16:creationId xmlns:a16="http://schemas.microsoft.com/office/drawing/2014/main" id="{C411C7D2-3E91-3D6D-7029-4E67200C54BA}"/>
              </a:ext>
            </a:extLst>
          </p:cNvPr>
          <p:cNvGrpSpPr>
            <a:grpSpLocks/>
          </p:cNvGrpSpPr>
          <p:nvPr/>
        </p:nvGrpSpPr>
        <p:grpSpPr bwMode="auto">
          <a:xfrm>
            <a:off x="18706170" y="41858196"/>
            <a:ext cx="6412186" cy="3497056"/>
            <a:chOff x="16174714" y="36198520"/>
            <a:chExt cx="5544891" cy="3023719"/>
          </a:xfrm>
        </p:grpSpPr>
        <p:sp>
          <p:nvSpPr>
            <p:cNvPr id="13336" name="Rektangel 29">
              <a:extLst>
                <a:ext uri="{FF2B5EF4-FFF2-40B4-BE49-F238E27FC236}">
                  <a16:creationId xmlns:a16="http://schemas.microsoft.com/office/drawing/2014/main" id="{6A3CA3F5-FE0B-03F0-3932-E1FD40CC5708}"/>
                </a:ext>
              </a:extLst>
            </p:cNvPr>
            <p:cNvSpPr>
              <a:spLocks noChangeArrowheads="1"/>
            </p:cNvSpPr>
            <p:nvPr/>
          </p:nvSpPr>
          <p:spPr bwMode="auto">
            <a:xfrm>
              <a:off x="16174714" y="36198520"/>
              <a:ext cx="5544891" cy="3023719"/>
            </a:xfrm>
            <a:prstGeom prst="rect">
              <a:avLst/>
            </a:prstGeom>
            <a:solidFill>
              <a:srgbClr val="FFC000"/>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7979"/>
            </a:p>
          </p:txBody>
        </p:sp>
        <p:sp>
          <p:nvSpPr>
            <p:cNvPr id="13337" name="Rectangle 38">
              <a:extLst>
                <a:ext uri="{FF2B5EF4-FFF2-40B4-BE49-F238E27FC236}">
                  <a16:creationId xmlns:a16="http://schemas.microsoft.com/office/drawing/2014/main" id="{DD3FEB0B-06AE-D19D-6105-1C43C6BA5BD3}"/>
                </a:ext>
              </a:extLst>
            </p:cNvPr>
            <p:cNvSpPr>
              <a:spLocks noChangeArrowheads="1"/>
            </p:cNvSpPr>
            <p:nvPr/>
          </p:nvSpPr>
          <p:spPr bwMode="auto">
            <a:xfrm>
              <a:off x="16678770" y="37206632"/>
              <a:ext cx="4824413" cy="12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3700" b="1"/>
                <a:t>Logo Hospital/University</a:t>
              </a:r>
              <a:endParaRPr lang="sv-SE" altLang="en-US" sz="3700" b="1" i="1"/>
            </a:p>
          </p:txBody>
        </p:sp>
      </p:grpSp>
      <p:pic>
        <p:nvPicPr>
          <p:cNvPr id="13332" name="Bildobjekt 29" descr="DOG_Viabilitet2_G882.png">
            <a:extLst>
              <a:ext uri="{FF2B5EF4-FFF2-40B4-BE49-F238E27FC236}">
                <a16:creationId xmlns:a16="http://schemas.microsoft.com/office/drawing/2014/main" id="{71C6632B-85B9-4B55-1199-9024D601A1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2949424"/>
            <a:ext cx="5912869" cy="59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82D19BD7-B4D5-B54A-52BB-F9E461D76F67}"/>
              </a:ext>
            </a:extLst>
          </p:cNvPr>
          <p:cNvSpPr/>
          <p:nvPr/>
        </p:nvSpPr>
        <p:spPr bwMode="auto">
          <a:xfrm>
            <a:off x="22619935" y="36279429"/>
            <a:ext cx="2913295" cy="358149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4"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6674407D-854E-A867-A457-3B7B98E93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1508" y="18544492"/>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5" name="Picture 30">
            <a:extLst>
              <a:ext uri="{FF2B5EF4-FFF2-40B4-BE49-F238E27FC236}">
                <a16:creationId xmlns:a16="http://schemas.microsoft.com/office/drawing/2014/main" id="{E13BB4E7-EB77-8730-C9B5-DE0AB34FE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0258" y="9800936"/>
            <a:ext cx="7493428" cy="7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TotalTime>
  <Words>446</Words>
  <Application>Microsoft Macintosh PowerPoint</Application>
  <PresentationFormat>Anpassad</PresentationFormat>
  <Paragraphs>36</Paragraphs>
  <Slides>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vt:i4>
      </vt:variant>
    </vt:vector>
  </HeadingPairs>
  <TitlesOfParts>
    <vt:vector size="5" baseType="lpstr">
      <vt:lpstr>Arial</vt:lpstr>
      <vt:lpstr>ＭＳ Ｐゴシック</vt:lpstr>
      <vt:lpstr>Calibri</vt:lpstr>
      <vt:lpstr>Standardformgivning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Andreas Andersson</cp:lastModifiedBy>
  <cp:revision>5</cp:revision>
  <dcterms:created xsi:type="dcterms:W3CDTF">2017-07-27T14:41:45Z</dcterms:created>
  <dcterms:modified xsi:type="dcterms:W3CDTF">2024-10-02T13:07:53Z</dcterms:modified>
</cp:coreProperties>
</file>